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66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1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63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8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4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13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74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14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60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96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1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8BAD-9E73-49C0-B5C2-DDCA97A04C6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086F4-2347-4969-8A81-1307C6624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69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57589" y="1065308"/>
            <a:ext cx="8667750" cy="2256807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5234" y="954156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ペット同行</a:t>
            </a:r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</a:t>
            </a:r>
            <a:endParaRPr kumimoji="1" lang="en-US" altLang="ja-JP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支援キット</a:t>
            </a:r>
            <a:r>
              <a:rPr kumimoji="1" lang="ja-JP" altLang="en-US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</a:t>
            </a:r>
            <a:endParaRPr kumimoji="1" lang="ja-JP" altLang="en-US" sz="7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921" y="4311727"/>
            <a:ext cx="2630079" cy="231643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9610" y="3617215"/>
            <a:ext cx="8796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u="sng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皆さんで協力</a:t>
            </a:r>
            <a:r>
              <a:rPr lang="ja-JP" altLang="en-US" sz="3600" u="sng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ペット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endParaRPr lang="en-US" altLang="ja-JP" sz="3600" dirty="0" smtClean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避難生活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を適切に送りましょう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097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57589" y="1065308"/>
            <a:ext cx="8667750" cy="2256807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5234" y="954156"/>
            <a:ext cx="66479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ペット同行</a:t>
            </a:r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</a:t>
            </a:r>
            <a:endParaRPr kumimoji="1" lang="en-US" altLang="ja-JP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支援キット</a:t>
            </a:r>
            <a:r>
              <a:rPr kumimoji="1" lang="ja-JP" altLang="en-US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</a:t>
            </a:r>
            <a:endParaRPr kumimoji="1" lang="ja-JP" altLang="en-US" sz="7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10" y="3617215"/>
            <a:ext cx="8796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u="sng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皆さんで協力</a:t>
            </a:r>
            <a:r>
              <a:rPr lang="ja-JP" altLang="en-US" sz="3600" u="sng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ペット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endParaRPr lang="en-US" altLang="ja-JP" sz="3600" dirty="0" smtClean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避難生活</a:t>
            </a:r>
            <a:r>
              <a:rPr lang="ja-JP" altLang="en-US" sz="3600" dirty="0" smtClean="0">
                <a:solidFill>
                  <a:schemeClr val="accent5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を適切に送りましょう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345" y="4331605"/>
            <a:ext cx="2516750" cy="221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99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36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高野　元気</dc:creator>
  <cp:lastModifiedBy>高野　元気</cp:lastModifiedBy>
  <cp:revision>3</cp:revision>
  <cp:lastPrinted>2023-10-24T04:21:08Z</cp:lastPrinted>
  <dcterms:created xsi:type="dcterms:W3CDTF">2023-10-05T04:26:03Z</dcterms:created>
  <dcterms:modified xsi:type="dcterms:W3CDTF">2023-10-24T04:21:44Z</dcterms:modified>
</cp:coreProperties>
</file>