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7" r:id="rId2"/>
    <p:sldId id="489" r:id="rId3"/>
    <p:sldId id="1319" r:id="rId4"/>
    <p:sldId id="258" r:id="rId5"/>
    <p:sldId id="852" r:id="rId6"/>
    <p:sldId id="1282" r:id="rId7"/>
    <p:sldId id="1296" r:id="rId8"/>
    <p:sldId id="1349" r:id="rId9"/>
    <p:sldId id="880" r:id="rId10"/>
    <p:sldId id="842" r:id="rId11"/>
    <p:sldId id="1322" r:id="rId12"/>
    <p:sldId id="270" r:id="rId13"/>
    <p:sldId id="1351" r:id="rId14"/>
    <p:sldId id="385" r:id="rId15"/>
    <p:sldId id="363" r:id="rId16"/>
    <p:sldId id="1302" r:id="rId17"/>
    <p:sldId id="1303" r:id="rId18"/>
    <p:sldId id="1304" r:id="rId19"/>
    <p:sldId id="1305" r:id="rId20"/>
    <p:sldId id="583" r:id="rId21"/>
    <p:sldId id="584" r:id="rId22"/>
    <p:sldId id="1324" r:id="rId23"/>
    <p:sldId id="1325" r:id="rId24"/>
    <p:sldId id="1326" r:id="rId25"/>
    <p:sldId id="1327" r:id="rId26"/>
    <p:sldId id="1328" r:id="rId27"/>
    <p:sldId id="1329" r:id="rId28"/>
    <p:sldId id="1330" r:id="rId29"/>
    <p:sldId id="1331" r:id="rId30"/>
    <p:sldId id="1332" r:id="rId31"/>
    <p:sldId id="1333" r:id="rId32"/>
    <p:sldId id="1334" r:id="rId33"/>
    <p:sldId id="1335" r:id="rId34"/>
    <p:sldId id="1336" r:id="rId35"/>
    <p:sldId id="1338" r:id="rId36"/>
    <p:sldId id="1337" r:id="rId37"/>
    <p:sldId id="1339" r:id="rId38"/>
    <p:sldId id="1340" r:id="rId39"/>
    <p:sldId id="1341" r:id="rId40"/>
    <p:sldId id="1342" r:id="rId41"/>
    <p:sldId id="1343" r:id="rId42"/>
    <p:sldId id="1344" r:id="rId43"/>
    <p:sldId id="1294" r:id="rId44"/>
    <p:sldId id="778" r:id="rId45"/>
    <p:sldId id="783" r:id="rId46"/>
    <p:sldId id="784" r:id="rId47"/>
    <p:sldId id="1345" r:id="rId48"/>
    <p:sldId id="1352" r:id="rId49"/>
    <p:sldId id="1315" r:id="rId50"/>
    <p:sldId id="1316" r:id="rId51"/>
    <p:sldId id="1350" r:id="rId52"/>
    <p:sldId id="1317" r:id="rId53"/>
    <p:sldId id="866" r:id="rId54"/>
    <p:sldId id="867" r:id="rId55"/>
  </p:sldIdLst>
  <p:sldSz cx="9144000" cy="6858000" type="screen4x3"/>
  <p:notesSz cx="6735763" cy="9866313"/>
  <p:custShowLst>
    <p:custShow name="システムログイン（発注者）" id="0">
      <p:sldLst/>
    </p:custShow>
    <p:custShow name="調達案件アップロード" id="1">
      <p:sldLst/>
    </p:custShow>
    <p:custShow name="電子入札ログイン（発注者）" id="2">
      <p:sldLst/>
    </p:custShow>
    <p:custShow name="調達案件登録" id="3">
      <p:sldLst/>
    </p:custShow>
    <p:custShow name="発注図書登録" id="4">
      <p:sldLst/>
    </p:custShow>
    <p:custShow name="指名業者アップロード" id="5">
      <p:sldLst/>
    </p:custShow>
    <p:custShow name="指名通知書発行" id="6">
      <p:sldLst/>
    </p:custShow>
    <p:custShow name="発注図書公開許可" id="7">
      <p:sldLst/>
    </p:custShow>
    <p:custShow name="システムログイン（業者）" id="8">
      <p:sldLst/>
    </p:custShow>
    <p:custShow name="電子入札ログイン（業者）" id="9">
      <p:sldLst>
        <p:sld r:id="rId21"/>
        <p:sld r:id="rId22"/>
      </p:sldLst>
    </p:custShow>
    <p:custShow name="指名通知書受信" id="10">
      <p:sldLst/>
    </p:custShow>
    <p:custShow name="発注図書取得" id="11">
      <p:sldLst/>
    </p:custShow>
    <p:custShow name="入札書提出" id="12">
      <p:sldLst/>
    </p:custShow>
    <p:custShow name="入札書受付" id="13">
      <p:sldLst/>
    </p:custShow>
    <p:custShow name="開札" id="14">
      <p:sldLst/>
    </p:custShow>
    <p:custShow name="落札結果通知書発行" id="15">
      <p:sldLst/>
    </p:custShow>
    <p:custShow name="入札契約結果公開" id="16">
      <p:sldLst/>
    </p:custShow>
    <p:custShow name="落札結果通知書受信" id="17">
      <p:sldLst>
        <p:sld r:id="rId45"/>
        <p:sld r:id="rId46"/>
        <p:sld r:id="rId47"/>
      </p:sldLst>
    </p:custShow>
    <p:custShow name="入札契約結果確認" id="18">
      <p:sldLst/>
    </p:custShow>
  </p:custShowLst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  <a:srgbClr val="5B5BD7"/>
    <a:srgbClr val="FFFFCC"/>
    <a:srgbClr val="4D4D4D"/>
    <a:srgbClr val="FF5050"/>
    <a:srgbClr val="FF6699"/>
    <a:srgbClr val="3333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2456" autoAdjust="0"/>
  </p:normalViewPr>
  <p:slideViewPr>
    <p:cSldViewPr>
      <p:cViewPr varScale="1">
        <p:scale>
          <a:sx n="56" d="100"/>
          <a:sy n="56" d="100"/>
        </p:scale>
        <p:origin x="1580" y="6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>
            <a:extLst>
              <a:ext uri="{FF2B5EF4-FFF2-40B4-BE49-F238E27FC236}">
                <a16:creationId xmlns:a16="http://schemas.microsoft.com/office/drawing/2014/main" id="{8BCF2F2F-B1D9-8D1D-886C-91852225A3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5E150F11-9F63-8933-54F5-20392F15F87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7684" name="Rectangle 4">
            <a:extLst>
              <a:ext uri="{FF2B5EF4-FFF2-40B4-BE49-F238E27FC236}">
                <a16:creationId xmlns:a16="http://schemas.microsoft.com/office/drawing/2014/main" id="{D9EA12F4-6AF9-C856-1FBA-0F17CDBB893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7685" name="Rectangle 5">
            <a:extLst>
              <a:ext uri="{FF2B5EF4-FFF2-40B4-BE49-F238E27FC236}">
                <a16:creationId xmlns:a16="http://schemas.microsoft.com/office/drawing/2014/main" id="{D80F2EA0-2EE7-61D1-10FE-CF8C5A90342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A8CC26C-EDB0-4F7D-AA1E-1FEF69579B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9BE6B692-440E-03EB-127E-1A200A01A3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4B39D7D3-5C55-441E-6B5B-2A3D2AAD593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0B489F9-646F-F514-8BCA-2DB093C6EC7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765" name="Rectangle 5">
            <a:extLst>
              <a:ext uri="{FF2B5EF4-FFF2-40B4-BE49-F238E27FC236}">
                <a16:creationId xmlns:a16="http://schemas.microsoft.com/office/drawing/2014/main" id="{A17CE68E-2B68-B6B6-4C8A-BB130BA3911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6300"/>
            <a:ext cx="4938713" cy="44402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245766" name="Rectangle 6">
            <a:extLst>
              <a:ext uri="{FF2B5EF4-FFF2-40B4-BE49-F238E27FC236}">
                <a16:creationId xmlns:a16="http://schemas.microsoft.com/office/drawing/2014/main" id="{CD2F921D-6E10-3AB5-4EA0-775CC000287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5767" name="Rectangle 7">
            <a:extLst>
              <a:ext uri="{FF2B5EF4-FFF2-40B4-BE49-F238E27FC236}">
                <a16:creationId xmlns:a16="http://schemas.microsoft.com/office/drawing/2014/main" id="{B108B094-654F-BA9D-8ACF-63C79D3E03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936751B-ED3D-45DA-8544-395CD969B7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8AC913B-2703-D3FF-32B1-C6ABA7EB33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ノート プレースホルダー 1">
            <a:extLst>
              <a:ext uri="{FF2B5EF4-FFF2-40B4-BE49-F238E27FC236}">
                <a16:creationId xmlns:a16="http://schemas.microsoft.com/office/drawing/2014/main" id="{09295EF8-48A6-E6A7-EEFA-1056CEC30D1B}"/>
              </a:ext>
            </a:extLst>
          </p:cNvPr>
          <p:cNvSpPr>
            <a:spLocks noGrp="1"/>
          </p:cNvSpPr>
          <p:nvPr/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30000"/>
              </a:spcBef>
            </a:pPr>
            <a:endParaRPr lang="ja-JP" altLang="en-US" sz="1200">
              <a:latin typeface="Calibri" panose="020F050202020403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2" name="ノート プレースホルダー 1">
            <a:extLst>
              <a:ext uri="{FF2B5EF4-FFF2-40B4-BE49-F238E27FC236}">
                <a16:creationId xmlns:a16="http://schemas.microsoft.com/office/drawing/2014/main" id="{C53FDB45-680D-4E94-531D-21E3A2A9C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70351BD-6A51-1DB3-1F2A-F32FCAC8C9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0EB2009-F081-4036-8187-5A00C60A8EF5}" type="slidenum">
              <a:rPr lang="en-US" altLang="ja-JP" sz="1200" smtClean="0"/>
              <a:pPr/>
              <a:t>11</a:t>
            </a:fld>
            <a:endParaRPr lang="en-US" altLang="ja-JP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DAC7987-CB08-1750-99BC-1D550674E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D9F40CA-9086-29D8-3447-4870BEBB4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9270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8793FD7-C837-223F-B438-E2EB443D1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C872B70-EDFF-12C8-7325-1180435CA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BA7FBB12-70E1-0287-F0FD-D288C2DD1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AB46BCF4-A559-41D6-A61D-A1CD4F026525}" type="slidenum">
              <a:rPr lang="en-US" altLang="ja-JP" smtClean="0"/>
              <a:pPr/>
              <a:t>14</a:t>
            </a:fld>
            <a:endParaRPr lang="en-US" altLang="ja-JP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38B162B1-2949-3B93-4AC0-A0B21CA1EF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E0831CC-81A4-4EE9-050D-A2320D9AE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F7F2752-5A8F-5FE6-58C2-C2A8F548DF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AE6A9080-AE18-42D6-85FE-56814CC8AFF9}" type="slidenum">
              <a:rPr lang="en-US" altLang="ja-JP" smtClean="0"/>
              <a:pPr/>
              <a:t>15</a:t>
            </a:fld>
            <a:endParaRPr lang="en-US" altLang="ja-JP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4BA9DE34-3505-336D-2EA5-63789602CE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BCD450C0-63BE-774A-9E05-1EDD739E8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54854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74049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8142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64382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 イメージ プレースホルダー 1">
            <a:extLst>
              <a:ext uri="{FF2B5EF4-FFF2-40B4-BE49-F238E27FC236}">
                <a16:creationId xmlns:a16="http://schemas.microsoft.com/office/drawing/2014/main" id="{B1130693-8F6A-6D86-F58D-25072ED4C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ノート プレースホルダー 2">
            <a:extLst>
              <a:ext uri="{FF2B5EF4-FFF2-40B4-BE49-F238E27FC236}">
                <a16:creationId xmlns:a16="http://schemas.microsoft.com/office/drawing/2014/main" id="{DB2B289D-D075-3433-26AF-4DEBE4688B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dirty="0"/>
          </a:p>
        </p:txBody>
      </p:sp>
      <p:sp>
        <p:nvSpPr>
          <p:cNvPr id="23556" name="スライド番号プレースホルダー 3">
            <a:extLst>
              <a:ext uri="{FF2B5EF4-FFF2-40B4-BE49-F238E27FC236}">
                <a16:creationId xmlns:a16="http://schemas.microsoft.com/office/drawing/2014/main" id="{67347534-5AD2-3C7A-F1ED-A862F9D010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3DEE6F75-2A02-4E14-A254-1C140639324C}" type="slidenum">
              <a:rPr lang="en-US" altLang="ja-JP" sz="1200" smtClean="0"/>
              <a:pPr/>
              <a:t>20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8287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70351BD-6A51-1DB3-1F2A-F32FCAC8C9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0EB2009-F081-4036-8187-5A00C60A8EF5}" type="slidenum">
              <a:rPr lang="en-US" altLang="ja-JP" sz="1200" smtClean="0"/>
              <a:pPr/>
              <a:t>2</a:t>
            </a:fld>
            <a:endParaRPr lang="en-US" altLang="ja-JP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DAC7987-CB08-1750-99BC-1D550674E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D9F40CA-9086-29D8-3447-4870BEBB4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44275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8604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7018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70351BD-6A51-1DB3-1F2A-F32FCAC8C9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0EB2009-F081-4036-8187-5A00C60A8EF5}" type="slidenum">
              <a:rPr lang="en-US" altLang="ja-JP" sz="1200" smtClean="0"/>
              <a:pPr/>
              <a:t>25</a:t>
            </a:fld>
            <a:endParaRPr lang="en-US" altLang="ja-JP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DAC7987-CB08-1750-99BC-1D550674E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D9F40CA-9086-29D8-3447-4870BEBB4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1468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656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196862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23445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25182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98315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70351BD-6A51-1DB3-1F2A-F32FCAC8C9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0EB2009-F081-4036-8187-5A00C60A8EF5}" type="slidenum">
              <a:rPr lang="en-US" altLang="ja-JP" sz="1200" smtClean="0"/>
              <a:pPr/>
              <a:t>31</a:t>
            </a:fld>
            <a:endParaRPr lang="en-US" altLang="ja-JP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DAC7987-CB08-1750-99BC-1D550674E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D9F40CA-9086-29D8-3447-4870BEBB4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0779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70351BD-6A51-1DB3-1F2A-F32FCAC8C9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0EB2009-F081-4036-8187-5A00C60A8EF5}" type="slidenum">
              <a:rPr lang="en-US" altLang="ja-JP" sz="1200" smtClean="0"/>
              <a:pPr/>
              <a:t>3</a:t>
            </a:fld>
            <a:endParaRPr lang="en-US" altLang="ja-JP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DAC7987-CB08-1750-99BC-1D550674E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D9F40CA-9086-29D8-3447-4870BEBB4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37526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3379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834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95810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79434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26437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06495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906262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253497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05213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916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67B460A-C508-29BB-D4E6-622500DA6B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46755F6-58F7-455C-9431-DE792B568D40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918A782-B7D9-DCB0-F66F-75AC60B00E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433A303-236E-ACD0-B7EE-B02DDE154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435315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70351BD-6A51-1DB3-1F2A-F32FCAC8C9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0EB2009-F081-4036-8187-5A00C60A8EF5}" type="slidenum">
              <a:rPr lang="en-US" altLang="ja-JP" sz="1200" smtClean="0"/>
              <a:pPr/>
              <a:t>42</a:t>
            </a:fld>
            <a:endParaRPr lang="en-US" altLang="ja-JP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DAC7987-CB08-1750-99BC-1D550674E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D9F40CA-9086-29D8-3447-4870BEBB4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60898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スライド イメージ プレースホルダー 1">
            <a:extLst>
              <a:ext uri="{FF2B5EF4-FFF2-40B4-BE49-F238E27FC236}">
                <a16:creationId xmlns:a16="http://schemas.microsoft.com/office/drawing/2014/main" id="{B9C7B487-1859-CB20-01BE-9601A4167D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ノート プレースホルダー 2">
            <a:extLst>
              <a:ext uri="{FF2B5EF4-FFF2-40B4-BE49-F238E27FC236}">
                <a16:creationId xmlns:a16="http://schemas.microsoft.com/office/drawing/2014/main" id="{900CBC7A-D6FE-54A8-B31E-1FF560FF6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88068" name="スライド番号プレースホルダー 3">
            <a:extLst>
              <a:ext uri="{FF2B5EF4-FFF2-40B4-BE49-F238E27FC236}">
                <a16:creationId xmlns:a16="http://schemas.microsoft.com/office/drawing/2014/main" id="{9A646A6C-DDBE-DD42-39B0-E3C549FF6F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26E0B5FF-8A25-4EC1-BC88-C1D34B1AD02E}" type="slidenum">
              <a:rPr lang="en-US" altLang="ja-JP" sz="1200" smtClean="0"/>
              <a:pPr/>
              <a:t>43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84996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45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04143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46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75977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70351BD-6A51-1DB3-1F2A-F32FCAC8C9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0EB2009-F081-4036-8187-5A00C60A8EF5}" type="slidenum">
              <a:rPr lang="en-US" altLang="ja-JP" sz="1200" smtClean="0"/>
              <a:pPr/>
              <a:t>47</a:t>
            </a:fld>
            <a:endParaRPr lang="en-US" altLang="ja-JP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DAC7987-CB08-1750-99BC-1D550674E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D9F40CA-9086-29D8-3447-4870BEBB4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4072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67B460A-C508-29BB-D4E6-622500DA6B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46755F6-58F7-455C-9431-DE792B568D40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49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918A782-B7D9-DCB0-F66F-75AC60B00E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433A303-236E-ACD0-B7EE-B02DDE154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189781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A20E77E-9802-8F58-B788-28F000EDC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A89E49F-ECEE-412C-886D-C04423483C6D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50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9B2E639-1875-977B-7DD0-95E49D10DD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6E33F59C-95B5-CDDA-CA9C-E011CAF7B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604990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20151-27B7-4429-B9F3-5AB70B516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220950C-A705-1D62-6222-0F2A97EBBE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A89E49F-ECEE-412C-886D-C04423483C6D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51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CAE2A4C-0CFB-D6FE-F2A3-16D9E528F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9B68699E-0625-8269-0282-C2BFC2ADB9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502434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52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36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A20E77E-9802-8F58-B788-28F000EDC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A89E49F-ECEE-412C-886D-C04423483C6D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9B2E639-1875-977B-7DD0-95E49D10DD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6E33F59C-95B5-CDDA-CA9C-E011CAF7B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68124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17640E03-91A8-97B5-D23A-C845457B3A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6391125-BF47-4B8F-9F37-EFD998E5E45B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53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8AC2F3D2-2A2F-BB14-3D47-9C30355E9E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7505952C-D781-8E8E-DA0F-377ED1138D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5B9104D2-3937-7E32-A430-D44660896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20042EA-A268-45C6-8CCC-D28F20F90C61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54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71EA2E8A-5755-7DA4-785F-4D819C67DD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FB68D1FB-2734-987E-C253-88B04E7FC5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20CCD34-8CE8-0AB2-1F02-9295251DB8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C2BBE9F-1FC4-4600-B6B2-3E9AF9B6F6BB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7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D3F60105-C034-390C-62CA-CAD1A168FA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BFDE756B-DAE1-0A66-9FEE-90367116E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69709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AA704-2883-F71C-48D1-A5295FE37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960DA38-4FD3-BCB8-1F31-200620F98A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C2BBE9F-1FC4-4600-B6B2-3E9AF9B6F6BB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8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FAC80C1-C07A-18DC-D9AC-4957725E9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5165E5F-257A-B300-5A30-65E3107C4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03557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ー 1">
            <a:extLst>
              <a:ext uri="{FF2B5EF4-FFF2-40B4-BE49-F238E27FC236}">
                <a16:creationId xmlns:a16="http://schemas.microsoft.com/office/drawing/2014/main" id="{AE0D49BB-43D8-A572-7126-E19C7F04D3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ノート プレースホルダー 2">
            <a:extLst>
              <a:ext uri="{FF2B5EF4-FFF2-40B4-BE49-F238E27FC236}">
                <a16:creationId xmlns:a16="http://schemas.microsoft.com/office/drawing/2014/main" id="{19B0D5B9-817E-2589-3EA7-9F536F3A8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38916" name="スライド番号プレースホルダー 3">
            <a:extLst>
              <a:ext uri="{FF2B5EF4-FFF2-40B4-BE49-F238E27FC236}">
                <a16:creationId xmlns:a16="http://schemas.microsoft.com/office/drawing/2014/main" id="{0C06E2BB-8771-A6FF-401E-45CAB483E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61AA426E-5AC6-4A99-902D-17D0990097EC}" type="slidenum">
              <a:rPr lang="en-US" altLang="ja-JP" sz="1200" smtClean="0"/>
              <a:pPr/>
              <a:t>9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3437439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9FA2326C-1BB2-3BCA-028D-3C16668FA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33C09ECE-279C-429A-AF22-5258A90180CA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10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B5FDEB8D-C111-854F-09F9-9B1C360016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5F53BC8-E342-6FB4-8BE8-141EABDF9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0370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字幕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F0E9AE-C933-6047-24B2-3BDD1FB0E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FE381D-30DD-0544-EE95-53740204A2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AA1D49-AA7D-803E-60E1-1D9222065D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B05D5-DF85-4430-88EF-475142606C8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38292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4EAD65-0D4A-2028-102F-B411F3D2F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9628B1-2C09-5096-35CF-F4B018C9A1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560D32-D65F-8248-1155-F230E6B48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15258-1325-419B-8212-3FCA4C8AD9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442744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A77F75-C853-F8F2-1F6B-746657614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3931C4-6392-8E7F-9279-FB6200464B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3D050-C1D5-C5CE-0361-AA2FB12EB2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DA2EE-DD49-4D60-A87A-28CD2C3506A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138965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CA41E5-775C-B369-0685-154E797FA5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66FF91-2F99-7F61-326C-6BADD9EA4C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D536E-16DD-5E88-4FE2-0F348F6E4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40DBF-9B11-4EDC-8872-18866BAB5C9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80530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DF1FA3-713F-4CCA-3296-B05E27E71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4FEB01-DEC5-6192-24AD-BA012B1EE3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631E87-F819-0FE9-F554-ED25A11DF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185CE-DDAD-4971-B710-E4DDABCC50C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718764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5DD7AD-7B18-F619-8D38-C1D5187845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7F62B0-4D92-C1E6-B564-4ECA4306B9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7C674-62F2-1D99-7800-4B11F601CC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DE2E-969B-4B07-99C8-EBFADABD1D9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440446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776BAE2-E5D2-C3E0-9A34-D527DFA14B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5A16F68-6227-6F48-2ECD-D1E3B0D5D8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B23847C-6A97-79FA-D22C-31FBD72E0E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4811-9182-4541-846E-486EC25DC29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150447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46435B-5F3A-7693-09C3-D4B1D62EF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16BDF7-1BFA-0E84-ADD0-BCDF5C8495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20008A-56BC-6892-6A1C-2A78F6665D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6F6D2-2969-4CF6-9F32-8A1D6B19BD1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7598328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6A9207-390B-2FD0-F179-D976DB482F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79780F-AF7B-1B65-FC5B-12FF1753CE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C215CB-C702-F456-6E98-143FB028B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94463"/>
            <a:ext cx="1797050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4F3A9-B82E-4896-844A-63A7F9AE92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549856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05F33-7E6F-784D-2A72-89FBFD46B0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F2FF87-3AF8-F4B9-8266-075E537DA8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6AAEA-18CC-8311-26CF-5CFB13BC50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CE7A1-7BC6-46D6-9A8D-527CF0B5FE4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9635889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69E43D-7351-03EA-D17F-0B9FAC4FF0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6D113D-717D-A631-48EC-01A798676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0D6324-04DF-E00C-99F5-2A3C6432F9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EF626-1161-45B6-A867-45C331D04A2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1025449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73399C5-650A-D592-7556-4732AAABB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75BCDBE-7A73-8090-8FC4-159D75039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0D5EDEA-8F22-60B7-8C49-4C4B84E08E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11B0B64-964C-F1C0-C4D4-9C9D1480CF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6FC772-211B-09E0-824B-28DAE5CE67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4388" y="6580188"/>
            <a:ext cx="1800225" cy="250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</a:lstStyle>
          <a:p>
            <a:pPr>
              <a:defRPr/>
            </a:pPr>
            <a:fld id="{BDAD9146-8D3D-463A-94F3-F2D1255E4B2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7" r:id="rId7"/>
    <p:sldLayoutId id="2147483823" r:id="rId8"/>
    <p:sldLayoutId id="2147483824" r:id="rId9"/>
    <p:sldLayoutId id="2147483825" r:id="rId10"/>
    <p:sldLayoutId id="214748382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0106CCC-AF85-12C4-DB9F-FB59B3A5F18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573051"/>
            <a:ext cx="9144000" cy="5847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ja-JP" altLang="en-US" sz="3200" dirty="0"/>
              <a:t>５．一般競争入札操作手順</a:t>
            </a: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B869045C-B7F7-EAE9-1590-D5F05A56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370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ja-JP" altLang="en-US" sz="2400" dirty="0"/>
              <a:t>令和８年１月</a:t>
            </a:r>
            <a:endParaRPr lang="en-US" altLang="ja-JP" sz="2400" dirty="0"/>
          </a:p>
          <a:p>
            <a:pPr algn="ctr" eaLnBrk="1" hangingPunct="1">
              <a:buFontTx/>
              <a:buNone/>
            </a:pPr>
            <a:r>
              <a:rPr lang="ja-JP" altLang="en-US" sz="2400" dirty="0"/>
              <a:t>新潟市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6EA500E6-ABCE-7A2E-697B-88178417F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9939" name="スライド番号プレースホルダー 5">
            <a:extLst>
              <a:ext uri="{FF2B5EF4-FFF2-40B4-BE49-F238E27FC236}">
                <a16:creationId xmlns:a16="http://schemas.microsoft.com/office/drawing/2014/main" id="{7BD0C776-A946-52BF-1524-0CE4A85E45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9142F1-FD37-48CD-8202-BA44A40497F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" name="AutoShape 100">
            <a:extLst>
              <a:ext uri="{FF2B5EF4-FFF2-40B4-BE49-F238E27FC236}">
                <a16:creationId xmlns:a16="http://schemas.microsoft.com/office/drawing/2014/main" id="{8F61BC01-362B-B2A9-705A-33B7726EE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89550"/>
            <a:ext cx="8424863" cy="9366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案件の情報、公告ファイル、発注仕様書等が掲載されています</a:t>
            </a:r>
          </a:p>
        </p:txBody>
      </p:sp>
    </p:spTree>
    <p:extLst>
      <p:ext uri="{BB962C8B-B14F-4D97-AF65-F5344CB8AC3E}">
        <p14:creationId xmlns:p14="http://schemas.microsoft.com/office/powerpoint/2010/main" val="211750737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F4CDEDC-1A0A-ACEA-3468-99E1CD4C2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196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0999C3E-F3BF-E501-FAB9-5B043878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4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D9E927D3-B6C8-F7A1-0F5E-3C6CE2FF7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6712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5126" name="Rectangle 70">
            <a:extLst>
              <a:ext uri="{FF2B5EF4-FFF2-40B4-BE49-F238E27FC236}">
                <a16:creationId xmlns:a16="http://schemas.microsoft.com/office/drawing/2014/main" id="{20071F83-9E9A-53AC-388C-C08396F6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5127" name="Rectangle 71">
            <a:extLst>
              <a:ext uri="{FF2B5EF4-FFF2-40B4-BE49-F238E27FC236}">
                <a16:creationId xmlns:a16="http://schemas.microsoft.com/office/drawing/2014/main" id="{27CA8BA7-C17F-7249-BB95-7DC1C45ED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092AEECF-2AF3-FAAB-7D92-6E9F0BE1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一般競争入札　業務フロー</a:t>
            </a:r>
          </a:p>
        </p:txBody>
      </p:sp>
      <p:sp>
        <p:nvSpPr>
          <p:cNvPr id="5132" name="Line 144">
            <a:extLst>
              <a:ext uri="{FF2B5EF4-FFF2-40B4-BE49-F238E27FC236}">
                <a16:creationId xmlns:a16="http://schemas.microsoft.com/office/drawing/2014/main" id="{2A56E864-14B2-6E3A-FB64-E1256E6273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016100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3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742F15FE-D1E3-B53E-299F-F68BE4377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967090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5134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3342CFCC-2133-010C-517D-EFD49D68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967090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⑨入札契約結果の確認</a:t>
            </a:r>
          </a:p>
        </p:txBody>
      </p:sp>
      <p:sp>
        <p:nvSpPr>
          <p:cNvPr id="5135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600CC360-FF79-5DEA-558E-E2534EF70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40829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⑧落札通知書受信</a:t>
            </a:r>
          </a:p>
        </p:txBody>
      </p:sp>
      <p:sp>
        <p:nvSpPr>
          <p:cNvPr id="513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93184AF7-5BE0-BD68-B6C3-BF384CD82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127" y="381633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⑦入札書・内訳書の提出</a:t>
            </a:r>
          </a:p>
        </p:txBody>
      </p:sp>
      <p:sp>
        <p:nvSpPr>
          <p:cNvPr id="5137" name="Line 155">
            <a:extLst>
              <a:ext uri="{FF2B5EF4-FFF2-40B4-BE49-F238E27FC236}">
                <a16:creationId xmlns:a16="http://schemas.microsoft.com/office/drawing/2014/main" id="{500050F4-A698-F788-FB7E-BFAC565AFE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8064" y="396079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8" name="Line 156">
            <a:extLst>
              <a:ext uri="{FF2B5EF4-FFF2-40B4-BE49-F238E27FC236}">
                <a16:creationId xmlns:a16="http://schemas.microsoft.com/office/drawing/2014/main" id="{84F7CD3B-FC0F-21E7-A289-046BB1966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61149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9" name="Line 160">
            <a:extLst>
              <a:ext uri="{FF2B5EF4-FFF2-40B4-BE49-F238E27FC236}">
                <a16:creationId xmlns:a16="http://schemas.microsoft.com/office/drawing/2014/main" id="{B4AF55CB-6035-83BA-42EA-DEA510818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609091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0" name="Picture 165">
            <a:extLst>
              <a:ext uri="{FF2B5EF4-FFF2-40B4-BE49-F238E27FC236}">
                <a16:creationId xmlns:a16="http://schemas.microsoft.com/office/drawing/2014/main" id="{8F212DF7-0DFD-AFA8-B514-A2FD4030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781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Line 166">
            <a:extLst>
              <a:ext uri="{FF2B5EF4-FFF2-40B4-BE49-F238E27FC236}">
                <a16:creationId xmlns:a16="http://schemas.microsoft.com/office/drawing/2014/main" id="{87A369FE-0BCE-1346-CBF5-382B612D6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7484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2" name="Picture 167">
            <a:extLst>
              <a:ext uri="{FF2B5EF4-FFF2-40B4-BE49-F238E27FC236}">
                <a16:creationId xmlns:a16="http://schemas.microsoft.com/office/drawing/2014/main" id="{3CF7B5E3-F327-6A4D-D01F-D9CB76B8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2224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4" name="Line 237">
            <a:extLst>
              <a:ext uri="{FF2B5EF4-FFF2-40B4-BE49-F238E27FC236}">
                <a16:creationId xmlns:a16="http://schemas.microsoft.com/office/drawing/2014/main" id="{71DE18CD-8FE2-035E-0837-46F0132BE0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649512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5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0159D2B-F394-298A-ABD2-4C9038183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559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5146" name="Line 241">
            <a:extLst>
              <a:ext uri="{FF2B5EF4-FFF2-40B4-BE49-F238E27FC236}">
                <a16:creationId xmlns:a16="http://schemas.microsoft.com/office/drawing/2014/main" id="{0FDFA84B-862A-4E43-74B7-560DF6062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119412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7" name="AutoShape 9">
            <a:extLst>
              <a:ext uri="{FF2B5EF4-FFF2-40B4-BE49-F238E27FC236}">
                <a16:creationId xmlns:a16="http://schemas.microsoft.com/office/drawing/2014/main" id="{AD50A8CC-D23B-C043-CD07-3EB8EFDA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5148" name="正方形/長方形 90">
            <a:extLst>
              <a:ext uri="{FF2B5EF4-FFF2-40B4-BE49-F238E27FC236}">
                <a16:creationId xmlns:a16="http://schemas.microsoft.com/office/drawing/2014/main" id="{F80F5F64-4CDC-7966-FFB2-CD576E8B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5149" name="AutoShape 9">
            <a:extLst>
              <a:ext uri="{FF2B5EF4-FFF2-40B4-BE49-F238E27FC236}">
                <a16:creationId xmlns:a16="http://schemas.microsoft.com/office/drawing/2014/main" id="{4E15CB79-BB49-0121-883A-02A1DB52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5150" name="スライド番号プレースホルダー 5">
            <a:extLst>
              <a:ext uri="{FF2B5EF4-FFF2-40B4-BE49-F238E27FC236}">
                <a16:creationId xmlns:a16="http://schemas.microsoft.com/office/drawing/2014/main" id="{F3B53E47-40A0-35C1-F19F-1F42B77A55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1B995-9123-4879-AA28-9F758262D95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ja-JP" sz="1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152" name="Line 142">
            <a:extLst>
              <a:ext uri="{FF2B5EF4-FFF2-40B4-BE49-F238E27FC236}">
                <a16:creationId xmlns:a16="http://schemas.microsoft.com/office/drawing/2014/main" id="{28599977-7185-D76B-E280-AA1C2F77FD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18437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3" name="Line 142">
            <a:extLst>
              <a:ext uri="{FF2B5EF4-FFF2-40B4-BE49-F238E27FC236}">
                <a16:creationId xmlns:a16="http://schemas.microsoft.com/office/drawing/2014/main" id="{EF9E3868-2B1E-3541-761C-8229693817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744762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4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0AE3474C-0D10-C696-9EA6-4E9FAD2E3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836712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①調達情報確認</a:t>
            </a:r>
            <a:r>
              <a:rPr lang="en-US" altLang="ja-JP" sz="1600" dirty="0"/>
              <a:t>/</a:t>
            </a:r>
            <a:r>
              <a:rPr lang="ja-JP" altLang="en-US" sz="1600" dirty="0"/>
              <a:t>仕様書等取得</a:t>
            </a:r>
          </a:p>
        </p:txBody>
      </p:sp>
      <p:sp>
        <p:nvSpPr>
          <p:cNvPr id="5155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B04819-EB4F-E006-B3D3-59C62A41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3971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②質問の提出</a:t>
            </a:r>
          </a:p>
        </p:txBody>
      </p:sp>
      <p:sp>
        <p:nvSpPr>
          <p:cNvPr id="5156" name="Line 142">
            <a:extLst>
              <a:ext uri="{FF2B5EF4-FFF2-40B4-BE49-F238E27FC236}">
                <a16:creationId xmlns:a16="http://schemas.microsoft.com/office/drawing/2014/main" id="{E2D5DFF3-BF81-3D83-DC85-F648999B1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175428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7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A9C09074-2EA1-31F3-304F-D0D589C1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1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5158" name="Line 142">
            <a:extLst>
              <a:ext uri="{FF2B5EF4-FFF2-40B4-BE49-F238E27FC236}">
                <a16:creationId xmlns:a16="http://schemas.microsoft.com/office/drawing/2014/main" id="{E8B4D91C-785D-6D72-111A-5E76746EC9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412876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9" name="Line 142">
            <a:extLst>
              <a:ext uri="{FF2B5EF4-FFF2-40B4-BE49-F238E27FC236}">
                <a16:creationId xmlns:a16="http://schemas.microsoft.com/office/drawing/2014/main" id="{66806C0C-552D-F268-25FC-2D2872BD9A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65581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0" name="Line 142">
            <a:extLst>
              <a:ext uri="{FF2B5EF4-FFF2-40B4-BE49-F238E27FC236}">
                <a16:creationId xmlns:a16="http://schemas.microsoft.com/office/drawing/2014/main" id="{9EA99784-A2CE-D2E3-BF31-C6D3B3E52D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518127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189D34CD-B930-52AC-245D-F570D63A2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14" y="379887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 　札 　書　 受　 付</a:t>
            </a:r>
          </a:p>
        </p:txBody>
      </p:sp>
      <p:sp>
        <p:nvSpPr>
          <p:cNvPr id="5162" name="AutoShape 148">
            <a:extLst>
              <a:ext uri="{FF2B5EF4-FFF2-40B4-BE49-F238E27FC236}">
                <a16:creationId xmlns:a16="http://schemas.microsoft.com/office/drawing/2014/main" id="{596E37B6-67BD-E84B-4876-902468B0E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331965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5163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1DFE5B5A-3444-4BDE-DCF1-BB401A516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854252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5164" name="AutoShape 150">
            <a:extLst>
              <a:ext uri="{FF2B5EF4-FFF2-40B4-BE49-F238E27FC236}">
                <a16:creationId xmlns:a16="http://schemas.microsoft.com/office/drawing/2014/main" id="{854B3A69-AC00-F5BD-5712-01C04928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378127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落札通知書発行</a:t>
            </a:r>
          </a:p>
        </p:txBody>
      </p:sp>
      <p:sp>
        <p:nvSpPr>
          <p:cNvPr id="5165" name="Line 142">
            <a:extLst>
              <a:ext uri="{FF2B5EF4-FFF2-40B4-BE49-F238E27FC236}">
                <a16:creationId xmlns:a16="http://schemas.microsoft.com/office/drawing/2014/main" id="{EB5B47EE-AF52-44F1-A0C5-A9D1837A95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76706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A906C732-4AEB-B011-AEA9-E9BE71A6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48761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④証明書等の提出</a:t>
            </a:r>
            <a:r>
              <a:rPr lang="en-US" altLang="ja-JP" sz="1400" dirty="0"/>
              <a:t>(</a:t>
            </a:r>
            <a:r>
              <a:rPr lang="ja-JP" altLang="en-US" sz="1400" dirty="0"/>
              <a:t>参加資格申請</a:t>
            </a:r>
            <a:r>
              <a:rPr lang="en-US" altLang="ja-JP" sz="1400" dirty="0"/>
              <a:t>)</a:t>
            </a:r>
            <a:endParaRPr lang="ja-JP" altLang="en-US" sz="1600" dirty="0"/>
          </a:p>
        </p:txBody>
      </p:sp>
      <p:sp>
        <p:nvSpPr>
          <p:cNvPr id="3" name="Line 155">
            <a:extLst>
              <a:ext uri="{FF2B5EF4-FFF2-40B4-BE49-F238E27FC236}">
                <a16:creationId xmlns:a16="http://schemas.microsoft.com/office/drawing/2014/main" id="{E1EE5D01-0128-B642-D934-72CB3B0782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263207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E507722E-56F1-8B97-F8AB-866E7BE7E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47015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 明 書 等 受 付</a:t>
            </a:r>
          </a:p>
        </p:txBody>
      </p:sp>
      <p:sp>
        <p:nvSpPr>
          <p:cNvPr id="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6B21CFCA-D785-8DAF-A1C6-36E62456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94512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⑤証明書等受付票受信</a:t>
            </a:r>
          </a:p>
        </p:txBody>
      </p:sp>
      <p:sp>
        <p:nvSpPr>
          <p:cNvPr id="7" name="Line 155">
            <a:extLst>
              <a:ext uri="{FF2B5EF4-FFF2-40B4-BE49-F238E27FC236}">
                <a16:creationId xmlns:a16="http://schemas.microsoft.com/office/drawing/2014/main" id="{510C58B3-095F-08DF-133D-4E50D18275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308958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C009B26-A429-FFAA-4A5C-5816219BF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92766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証明書等受付票発行</a:t>
            </a:r>
          </a:p>
        </p:txBody>
      </p:sp>
      <p:sp>
        <p:nvSpPr>
          <p:cNvPr id="9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C6AFEF46-94FF-AFEC-207E-2CB8176E0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881" y="337708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⑥証明書等審査結果通知書受信</a:t>
            </a:r>
          </a:p>
        </p:txBody>
      </p:sp>
      <p:sp>
        <p:nvSpPr>
          <p:cNvPr id="10" name="Line 155">
            <a:extLst>
              <a:ext uri="{FF2B5EF4-FFF2-40B4-BE49-F238E27FC236}">
                <a16:creationId xmlns:a16="http://schemas.microsoft.com/office/drawing/2014/main" id="{615A5695-94DB-3439-50BF-B92114E579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7818" y="352154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0C7ACD88-2707-26A9-8E45-1F00C6DC1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68" y="335962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証明書等審査結果通知書発行</a:t>
            </a:r>
          </a:p>
        </p:txBody>
      </p:sp>
      <p:pic>
        <p:nvPicPr>
          <p:cNvPr id="12" name="Picture 167">
            <a:extLst>
              <a:ext uri="{FF2B5EF4-FFF2-40B4-BE49-F238E27FC236}">
                <a16:creationId xmlns:a16="http://schemas.microsoft.com/office/drawing/2014/main" id="{AD46D078-2320-F839-AF4A-0ED486AA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60" y="2872566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7">
            <a:extLst>
              <a:ext uri="{FF2B5EF4-FFF2-40B4-BE49-F238E27FC236}">
                <a16:creationId xmlns:a16="http://schemas.microsoft.com/office/drawing/2014/main" id="{F7D1D0EB-B6A8-CFED-80BC-E1E3374B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56" y="328587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1D3F1A2-2E95-9585-C84B-CC5DFCD5E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9559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③回答の確認</a:t>
            </a:r>
          </a:p>
        </p:txBody>
      </p:sp>
    </p:spTree>
    <p:extLst>
      <p:ext uri="{BB962C8B-B14F-4D97-AF65-F5344CB8AC3E}">
        <p14:creationId xmlns:p14="http://schemas.microsoft.com/office/powerpoint/2010/main" val="3966986859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AutoShape 6">
            <a:extLst>
              <a:ext uri="{FF2B5EF4-FFF2-40B4-BE49-F238E27FC236}">
                <a16:creationId xmlns:a16="http://schemas.microsoft.com/office/drawing/2014/main" id="{647C577D-879A-9562-2136-A21C145A4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916832"/>
            <a:ext cx="7886700" cy="2486224"/>
          </a:xfrm>
          <a:prstGeom prst="roundRect">
            <a:avLst>
              <a:gd name="adj" fmla="val 14755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400" dirty="0">
                <a:solidFill>
                  <a:srgbClr val="000066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案件についての質問方法については、</a:t>
            </a:r>
            <a:endParaRPr lang="en-US" altLang="ja-JP" sz="2400" dirty="0">
              <a:solidFill>
                <a:srgbClr val="000066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400" dirty="0">
                <a:solidFill>
                  <a:srgbClr val="000066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当面従来と同様の方法で実施します。</a:t>
            </a:r>
            <a:endParaRPr lang="en-US" altLang="ja-JP" sz="2400" dirty="0">
              <a:solidFill>
                <a:srgbClr val="000066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B2BAD4B9-59E5-F651-08F0-6F8785B86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94463"/>
            <a:ext cx="1797050" cy="252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1B995-9123-4879-AA28-9F758262D95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ja-JP" sz="1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3B1E25F-F01F-D105-C81B-4942FA00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9" y="1319054"/>
            <a:ext cx="9063503" cy="304815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90AD37-CAA4-29AC-0359-BF38D33A35DE}"/>
              </a:ext>
            </a:extLst>
          </p:cNvPr>
          <p:cNvSpPr/>
          <p:nvPr/>
        </p:nvSpPr>
        <p:spPr>
          <a:xfrm>
            <a:off x="358140" y="3934301"/>
            <a:ext cx="413004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800" b="1" dirty="0"/>
              <a:t>▶新潟市電子入札システム（物品）へのログイン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5F3A6A-BA9E-C3CF-3C5F-6F0F24C028A1}"/>
              </a:ext>
            </a:extLst>
          </p:cNvPr>
          <p:cNvSpPr txBox="1"/>
          <p:nvPr/>
        </p:nvSpPr>
        <p:spPr>
          <a:xfrm>
            <a:off x="299328" y="469011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/>
              <a:t>※</a:t>
            </a:r>
            <a:r>
              <a:rPr lang="ja-JP" altLang="en-US" sz="1800" dirty="0"/>
              <a:t>イメージ図</a:t>
            </a:r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6FAD7C8D-6CBB-5A69-31AA-48911329F5CA}"/>
              </a:ext>
            </a:extLst>
          </p:cNvPr>
          <p:cNvSpPr/>
          <p:nvPr/>
        </p:nvSpPr>
        <p:spPr>
          <a:xfrm rot="18777491">
            <a:off x="4312562" y="4276459"/>
            <a:ext cx="185847" cy="281996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45557401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F46F8B5-58FE-FF96-B6A7-F9CDB2F55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1" y="0"/>
            <a:ext cx="8602697" cy="6858000"/>
          </a:xfrm>
          <a:prstGeom prst="rect">
            <a:avLst/>
          </a:prstGeom>
        </p:spPr>
      </p:pic>
      <p:sp>
        <p:nvSpPr>
          <p:cNvPr id="13315" name="スライド番号プレースホルダー 3">
            <a:extLst>
              <a:ext uri="{FF2B5EF4-FFF2-40B4-BE49-F238E27FC236}">
                <a16:creationId xmlns:a16="http://schemas.microsoft.com/office/drawing/2014/main" id="{5EACD66F-ED6B-C04C-26B8-27F095F584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BFA816-C482-420C-9E2A-BBBEFB78F226}" type="slidenum">
              <a:rPr lang="en-US" altLang="ja-JP" sz="20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ja-JP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573B06-FC3C-C9F2-30AC-A151945F0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077" y="2924944"/>
            <a:ext cx="1152128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" name="AutoShape 100">
            <a:extLst>
              <a:ext uri="{FF2B5EF4-FFF2-40B4-BE49-F238E27FC236}">
                <a16:creationId xmlns:a16="http://schemas.microsoft.com/office/drawing/2014/main" id="{0CAB1F15-7F73-DCFA-6D78-AF3F47B14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3" y="3789040"/>
            <a:ext cx="8208912" cy="1108301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一般含む「入札」は、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「物品・役務」を選択してください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A81AA4EB-37CF-A1E8-11BD-8CF2D9857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1" y="0"/>
            <a:ext cx="8602697" cy="6858000"/>
          </a:xfrm>
          <a:prstGeom prst="rect">
            <a:avLst/>
          </a:prstGeom>
        </p:spPr>
      </p:pic>
      <p:sp>
        <p:nvSpPr>
          <p:cNvPr id="15363" name="スライド番号プレースホルダー 3">
            <a:extLst>
              <a:ext uri="{FF2B5EF4-FFF2-40B4-BE49-F238E27FC236}">
                <a16:creationId xmlns:a16="http://schemas.microsoft.com/office/drawing/2014/main" id="{ABF7787B-B964-EECA-0BC0-7EA79FFF99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E386AC-9A16-4B41-AD43-D13DFE05FF75}" type="slidenum">
              <a:rPr lang="en-US" altLang="ja-JP" sz="20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ja-JP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0EAC7E-5ED7-5909-9C4C-D1F66F88C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2767280"/>
            <a:ext cx="1152128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" name="AutoShape 100">
            <a:extLst>
              <a:ext uri="{FF2B5EF4-FFF2-40B4-BE49-F238E27FC236}">
                <a16:creationId xmlns:a16="http://schemas.microsoft.com/office/drawing/2014/main" id="{7C1F74E7-5E5C-10C4-8CF3-FA068FADE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3" y="3789040"/>
            <a:ext cx="8208912" cy="151216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入札は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IC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カードによる利用に限定されます。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3C6789AA-4C27-55C1-CB06-F67029A87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49B4D61-E74E-09B1-93E7-BA7535BC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9C82B8-0775-27AE-5238-7695BE00D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033" y="1540463"/>
            <a:ext cx="792088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54746926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375E2BD0-6E8F-B273-3730-9B973CFFF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68A0ED5-37E7-DEA9-FE18-72BEC4C2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5ADF3D3-6E01-5CD2-783F-A904B5A21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4233" y="3157297"/>
            <a:ext cx="1584176" cy="36004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604BB7E-EA62-5ABD-8FF1-02C222570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5417" y="3963033"/>
            <a:ext cx="792088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12833596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8542FF7-8EFC-190F-8C66-239BCB776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7DD4007-B312-D3A2-7F86-7FEE829F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44337F7-DABB-C8EB-F5D5-6AF47487E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6817" y="3230118"/>
            <a:ext cx="432048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54870103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4DDFCB10-D2A0-5963-2FA9-BD9B3E969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FB555C-356D-425D-A3DB-87B76848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34C7400-81C6-5428-217D-A63E9D7BE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4018671"/>
            <a:ext cx="2520280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95521703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F4CDEDC-1A0A-ACEA-3468-99E1CD4C2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196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0999C3E-F3BF-E501-FAB9-5B043878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4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D9E927D3-B6C8-F7A1-0F5E-3C6CE2FF7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6712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5126" name="Rectangle 70">
            <a:extLst>
              <a:ext uri="{FF2B5EF4-FFF2-40B4-BE49-F238E27FC236}">
                <a16:creationId xmlns:a16="http://schemas.microsoft.com/office/drawing/2014/main" id="{20071F83-9E9A-53AC-388C-C08396F6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5127" name="Rectangle 71">
            <a:extLst>
              <a:ext uri="{FF2B5EF4-FFF2-40B4-BE49-F238E27FC236}">
                <a16:creationId xmlns:a16="http://schemas.microsoft.com/office/drawing/2014/main" id="{27CA8BA7-C17F-7249-BB95-7DC1C45ED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092AEECF-2AF3-FAAB-7D92-6E9F0BE1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一般競争入札　業務フロー</a:t>
            </a:r>
          </a:p>
        </p:txBody>
      </p:sp>
      <p:sp>
        <p:nvSpPr>
          <p:cNvPr id="5132" name="Line 144">
            <a:extLst>
              <a:ext uri="{FF2B5EF4-FFF2-40B4-BE49-F238E27FC236}">
                <a16:creationId xmlns:a16="http://schemas.microsoft.com/office/drawing/2014/main" id="{2A56E864-14B2-6E3A-FB64-E1256E6273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016100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3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742F15FE-D1E3-B53E-299F-F68BE4377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967090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5134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3342CFCC-2133-010C-517D-EFD49D68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967090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⑨入札契約結果の確認</a:t>
            </a:r>
          </a:p>
        </p:txBody>
      </p:sp>
      <p:sp>
        <p:nvSpPr>
          <p:cNvPr id="5135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600CC360-FF79-5DEA-558E-E2534EF70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40829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⑧落札通知書受信</a:t>
            </a:r>
          </a:p>
        </p:txBody>
      </p:sp>
      <p:sp>
        <p:nvSpPr>
          <p:cNvPr id="513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93184AF7-5BE0-BD68-B6C3-BF384CD82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127" y="381633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⑦入札書・内訳書の提出</a:t>
            </a:r>
          </a:p>
        </p:txBody>
      </p:sp>
      <p:sp>
        <p:nvSpPr>
          <p:cNvPr id="5137" name="Line 155">
            <a:extLst>
              <a:ext uri="{FF2B5EF4-FFF2-40B4-BE49-F238E27FC236}">
                <a16:creationId xmlns:a16="http://schemas.microsoft.com/office/drawing/2014/main" id="{500050F4-A698-F788-FB7E-BFAC565AFE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8064" y="396079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8" name="Line 156">
            <a:extLst>
              <a:ext uri="{FF2B5EF4-FFF2-40B4-BE49-F238E27FC236}">
                <a16:creationId xmlns:a16="http://schemas.microsoft.com/office/drawing/2014/main" id="{84F7CD3B-FC0F-21E7-A289-046BB1966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61149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9" name="Line 160">
            <a:extLst>
              <a:ext uri="{FF2B5EF4-FFF2-40B4-BE49-F238E27FC236}">
                <a16:creationId xmlns:a16="http://schemas.microsoft.com/office/drawing/2014/main" id="{B4AF55CB-6035-83BA-42EA-DEA510818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609091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0" name="Picture 165">
            <a:extLst>
              <a:ext uri="{FF2B5EF4-FFF2-40B4-BE49-F238E27FC236}">
                <a16:creationId xmlns:a16="http://schemas.microsoft.com/office/drawing/2014/main" id="{8F212DF7-0DFD-AFA8-B514-A2FD4030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781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Line 166">
            <a:extLst>
              <a:ext uri="{FF2B5EF4-FFF2-40B4-BE49-F238E27FC236}">
                <a16:creationId xmlns:a16="http://schemas.microsoft.com/office/drawing/2014/main" id="{87A369FE-0BCE-1346-CBF5-382B612D6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7484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2" name="Picture 167">
            <a:extLst>
              <a:ext uri="{FF2B5EF4-FFF2-40B4-BE49-F238E27FC236}">
                <a16:creationId xmlns:a16="http://schemas.microsoft.com/office/drawing/2014/main" id="{3CF7B5E3-F327-6A4D-D01F-D9CB76B8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2224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9C4D256-E6C3-E056-1009-DE8D48F10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9559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③回答の確認</a:t>
            </a:r>
          </a:p>
        </p:txBody>
      </p:sp>
      <p:sp>
        <p:nvSpPr>
          <p:cNvPr id="5144" name="Line 237">
            <a:extLst>
              <a:ext uri="{FF2B5EF4-FFF2-40B4-BE49-F238E27FC236}">
                <a16:creationId xmlns:a16="http://schemas.microsoft.com/office/drawing/2014/main" id="{71DE18CD-8FE2-035E-0837-46F0132BE0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649512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5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0159D2B-F394-298A-ABD2-4C9038183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559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5146" name="Line 241">
            <a:extLst>
              <a:ext uri="{FF2B5EF4-FFF2-40B4-BE49-F238E27FC236}">
                <a16:creationId xmlns:a16="http://schemas.microsoft.com/office/drawing/2014/main" id="{0FDFA84B-862A-4E43-74B7-560DF6062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119412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7" name="AutoShape 9">
            <a:extLst>
              <a:ext uri="{FF2B5EF4-FFF2-40B4-BE49-F238E27FC236}">
                <a16:creationId xmlns:a16="http://schemas.microsoft.com/office/drawing/2014/main" id="{AD50A8CC-D23B-C043-CD07-3EB8EFDA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5148" name="正方形/長方形 90">
            <a:extLst>
              <a:ext uri="{FF2B5EF4-FFF2-40B4-BE49-F238E27FC236}">
                <a16:creationId xmlns:a16="http://schemas.microsoft.com/office/drawing/2014/main" id="{F80F5F64-4CDC-7966-FFB2-CD576E8B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5149" name="AutoShape 9">
            <a:extLst>
              <a:ext uri="{FF2B5EF4-FFF2-40B4-BE49-F238E27FC236}">
                <a16:creationId xmlns:a16="http://schemas.microsoft.com/office/drawing/2014/main" id="{4E15CB79-BB49-0121-883A-02A1DB52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5150" name="スライド番号プレースホルダー 5">
            <a:extLst>
              <a:ext uri="{FF2B5EF4-FFF2-40B4-BE49-F238E27FC236}">
                <a16:creationId xmlns:a16="http://schemas.microsoft.com/office/drawing/2014/main" id="{F3B53E47-40A0-35C1-F19F-1F42B77A55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1B995-9123-4879-AA28-9F758262D95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152" name="Line 142">
            <a:extLst>
              <a:ext uri="{FF2B5EF4-FFF2-40B4-BE49-F238E27FC236}">
                <a16:creationId xmlns:a16="http://schemas.microsoft.com/office/drawing/2014/main" id="{28599977-7185-D76B-E280-AA1C2F77FD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18437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3" name="Line 142">
            <a:extLst>
              <a:ext uri="{FF2B5EF4-FFF2-40B4-BE49-F238E27FC236}">
                <a16:creationId xmlns:a16="http://schemas.microsoft.com/office/drawing/2014/main" id="{EF9E3868-2B1E-3541-761C-8229693817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744762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4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0AE3474C-0D10-C696-9EA6-4E9FAD2E3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836712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①調達情報確認</a:t>
            </a:r>
            <a:r>
              <a:rPr lang="en-US" altLang="ja-JP" sz="1600" dirty="0"/>
              <a:t>/</a:t>
            </a:r>
            <a:r>
              <a:rPr lang="ja-JP" altLang="en-US" sz="1600" dirty="0"/>
              <a:t>仕様書等取得</a:t>
            </a:r>
          </a:p>
        </p:txBody>
      </p:sp>
      <p:sp>
        <p:nvSpPr>
          <p:cNvPr id="5155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B04819-EB4F-E006-B3D3-59C62A41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3971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②質問の提出</a:t>
            </a:r>
          </a:p>
        </p:txBody>
      </p:sp>
      <p:sp>
        <p:nvSpPr>
          <p:cNvPr id="5156" name="Line 142">
            <a:extLst>
              <a:ext uri="{FF2B5EF4-FFF2-40B4-BE49-F238E27FC236}">
                <a16:creationId xmlns:a16="http://schemas.microsoft.com/office/drawing/2014/main" id="{E2D5DFF3-BF81-3D83-DC85-F648999B1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175428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7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A9C09074-2EA1-31F3-304F-D0D589C1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1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5158" name="Line 142">
            <a:extLst>
              <a:ext uri="{FF2B5EF4-FFF2-40B4-BE49-F238E27FC236}">
                <a16:creationId xmlns:a16="http://schemas.microsoft.com/office/drawing/2014/main" id="{E8B4D91C-785D-6D72-111A-5E76746EC9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412876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9" name="Line 142">
            <a:extLst>
              <a:ext uri="{FF2B5EF4-FFF2-40B4-BE49-F238E27FC236}">
                <a16:creationId xmlns:a16="http://schemas.microsoft.com/office/drawing/2014/main" id="{66806C0C-552D-F268-25FC-2D2872BD9A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65581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0" name="Line 142">
            <a:extLst>
              <a:ext uri="{FF2B5EF4-FFF2-40B4-BE49-F238E27FC236}">
                <a16:creationId xmlns:a16="http://schemas.microsoft.com/office/drawing/2014/main" id="{9EA99784-A2CE-D2E3-BF31-C6D3B3E52D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518127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189D34CD-B930-52AC-245D-F570D63A2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14" y="379887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 　札 　書　 受　 付</a:t>
            </a:r>
          </a:p>
        </p:txBody>
      </p:sp>
      <p:sp>
        <p:nvSpPr>
          <p:cNvPr id="5162" name="AutoShape 148">
            <a:extLst>
              <a:ext uri="{FF2B5EF4-FFF2-40B4-BE49-F238E27FC236}">
                <a16:creationId xmlns:a16="http://schemas.microsoft.com/office/drawing/2014/main" id="{596E37B6-67BD-E84B-4876-902468B0E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331965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5163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1DFE5B5A-3444-4BDE-DCF1-BB401A516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854252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5164" name="AutoShape 150">
            <a:extLst>
              <a:ext uri="{FF2B5EF4-FFF2-40B4-BE49-F238E27FC236}">
                <a16:creationId xmlns:a16="http://schemas.microsoft.com/office/drawing/2014/main" id="{854B3A69-AC00-F5BD-5712-01C04928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378127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落札通知書発行</a:t>
            </a:r>
          </a:p>
        </p:txBody>
      </p:sp>
      <p:sp>
        <p:nvSpPr>
          <p:cNvPr id="5165" name="Line 142">
            <a:extLst>
              <a:ext uri="{FF2B5EF4-FFF2-40B4-BE49-F238E27FC236}">
                <a16:creationId xmlns:a16="http://schemas.microsoft.com/office/drawing/2014/main" id="{EB5B47EE-AF52-44F1-A0C5-A9D1837A95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76706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A906C732-4AEB-B011-AEA9-E9BE71A6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48761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④証明書等の提出</a:t>
            </a:r>
            <a:r>
              <a:rPr lang="en-US" altLang="ja-JP" sz="1400" dirty="0"/>
              <a:t>(</a:t>
            </a:r>
            <a:r>
              <a:rPr lang="ja-JP" altLang="en-US" sz="1400" dirty="0"/>
              <a:t>参加資格申請</a:t>
            </a:r>
            <a:r>
              <a:rPr lang="en-US" altLang="ja-JP" sz="1400" dirty="0"/>
              <a:t>)</a:t>
            </a:r>
            <a:endParaRPr lang="ja-JP" altLang="en-US" sz="1600" dirty="0"/>
          </a:p>
        </p:txBody>
      </p:sp>
      <p:sp>
        <p:nvSpPr>
          <p:cNvPr id="3" name="Line 155">
            <a:extLst>
              <a:ext uri="{FF2B5EF4-FFF2-40B4-BE49-F238E27FC236}">
                <a16:creationId xmlns:a16="http://schemas.microsoft.com/office/drawing/2014/main" id="{E1EE5D01-0128-B642-D934-72CB3B0782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263207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E507722E-56F1-8B97-F8AB-866E7BE7E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47015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 明 書 等 受 付</a:t>
            </a:r>
          </a:p>
        </p:txBody>
      </p:sp>
      <p:sp>
        <p:nvSpPr>
          <p:cNvPr id="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6B21CFCA-D785-8DAF-A1C6-36E62456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94512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⑤証明書等受付票受信</a:t>
            </a:r>
          </a:p>
        </p:txBody>
      </p:sp>
      <p:sp>
        <p:nvSpPr>
          <p:cNvPr id="7" name="Line 155">
            <a:extLst>
              <a:ext uri="{FF2B5EF4-FFF2-40B4-BE49-F238E27FC236}">
                <a16:creationId xmlns:a16="http://schemas.microsoft.com/office/drawing/2014/main" id="{510C58B3-095F-08DF-133D-4E50D18275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308958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C009B26-A429-FFAA-4A5C-5816219BF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92766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証明書等受付票発行</a:t>
            </a:r>
          </a:p>
        </p:txBody>
      </p:sp>
      <p:sp>
        <p:nvSpPr>
          <p:cNvPr id="9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C6AFEF46-94FF-AFEC-207E-2CB8176E0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881" y="337708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⑥証明書等審査結果通知書受信</a:t>
            </a:r>
          </a:p>
        </p:txBody>
      </p:sp>
      <p:sp>
        <p:nvSpPr>
          <p:cNvPr id="10" name="Line 155">
            <a:extLst>
              <a:ext uri="{FF2B5EF4-FFF2-40B4-BE49-F238E27FC236}">
                <a16:creationId xmlns:a16="http://schemas.microsoft.com/office/drawing/2014/main" id="{615A5695-94DB-3439-50BF-B92114E579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7818" y="352154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0C7ACD88-2707-26A9-8E45-1F00C6DC1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68" y="335962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証明書等審査結果通知書発行</a:t>
            </a:r>
          </a:p>
        </p:txBody>
      </p:sp>
      <p:pic>
        <p:nvPicPr>
          <p:cNvPr id="12" name="Picture 167">
            <a:extLst>
              <a:ext uri="{FF2B5EF4-FFF2-40B4-BE49-F238E27FC236}">
                <a16:creationId xmlns:a16="http://schemas.microsoft.com/office/drawing/2014/main" id="{AD46D078-2320-F839-AF4A-0ED486AA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60" y="2872566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7">
            <a:extLst>
              <a:ext uri="{FF2B5EF4-FFF2-40B4-BE49-F238E27FC236}">
                <a16:creationId xmlns:a16="http://schemas.microsoft.com/office/drawing/2014/main" id="{F7D1D0EB-B6A8-CFED-80BC-E1E3374B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56" y="328587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E6ADFD0A-5616-4D5F-9C24-97A437115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2531" name="スライド番号プレースホルダー 5">
            <a:extLst>
              <a:ext uri="{FF2B5EF4-FFF2-40B4-BE49-F238E27FC236}">
                <a16:creationId xmlns:a16="http://schemas.microsoft.com/office/drawing/2014/main" id="{5CBF31AC-6F93-FD87-3401-0CFB3BE82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6A2E12-4945-4B4C-AC5F-5105793BEECF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0692C4E0-2273-F9C5-4162-826660704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2924944"/>
            <a:ext cx="400050" cy="2889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2D534C-F10D-38DA-B55C-335499842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439" y="3248090"/>
            <a:ext cx="720080" cy="288925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546E17E0-CFF5-31A6-6FB9-0FBE46DE1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5085184"/>
            <a:ext cx="8640959" cy="1300894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公告等で指定された証明書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入札参加資格申請資料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を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「参照」ボタンで選択し、「資料追加」ボタンで追加します。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7B3DB2A-CEEC-1396-0B1F-B81C1167D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4579" name="Rectangle 6">
            <a:extLst>
              <a:ext uri="{FF2B5EF4-FFF2-40B4-BE49-F238E27FC236}">
                <a16:creationId xmlns:a16="http://schemas.microsoft.com/office/drawing/2014/main" id="{786313BD-8DB9-D344-2282-307E65144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130" y="4592672"/>
            <a:ext cx="826194" cy="34099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24580" name="スライド番号プレースホルダー 5">
            <a:extLst>
              <a:ext uri="{FF2B5EF4-FFF2-40B4-BE49-F238E27FC236}">
                <a16:creationId xmlns:a16="http://schemas.microsoft.com/office/drawing/2014/main" id="{B1AAEA82-869D-C22E-3686-C3AF211C7E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E9C3EA-4657-4B19-B459-05672E9A557C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2F22EA-D3A4-9740-AFD8-928D97F39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409" y="2953113"/>
            <a:ext cx="2880320" cy="28912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0D1BAEF6-C8EB-A3B4-52DB-C2326D9F8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756" y="3795446"/>
            <a:ext cx="4916488" cy="75088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添付しているファイルを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確認してください。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C4BC8E3-9C02-B406-5895-618156467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2D2630C-977A-066E-031A-0E12ADC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C18E74-8B24-6ED2-5ECC-CC15ECC2A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6" y="3529408"/>
            <a:ext cx="826194" cy="34099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12017260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76DF002-D07B-E56C-19EE-9719D900C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B1FC228-BD87-4232-8751-F1DC5E125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9DA744-F725-87DE-CFA0-1CA1DEE1B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987" y="2388230"/>
            <a:ext cx="826194" cy="34099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428742381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76EF0903-9A75-AD2C-DFD0-339FFDD86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44E8E5D-DDF9-D9F7-9F39-C1B46AFFA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4225179-D544-834F-C5E8-A1F1BFA82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4005064"/>
            <a:ext cx="3066848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52819148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F4CDEDC-1A0A-ACEA-3468-99E1CD4C2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196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0999C3E-F3BF-E501-FAB9-5B043878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4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D9E927D3-B6C8-F7A1-0F5E-3C6CE2FF7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6712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5126" name="Rectangle 70">
            <a:extLst>
              <a:ext uri="{FF2B5EF4-FFF2-40B4-BE49-F238E27FC236}">
                <a16:creationId xmlns:a16="http://schemas.microsoft.com/office/drawing/2014/main" id="{20071F83-9E9A-53AC-388C-C08396F6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5127" name="Rectangle 71">
            <a:extLst>
              <a:ext uri="{FF2B5EF4-FFF2-40B4-BE49-F238E27FC236}">
                <a16:creationId xmlns:a16="http://schemas.microsoft.com/office/drawing/2014/main" id="{27CA8BA7-C17F-7249-BB95-7DC1C45ED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092AEECF-2AF3-FAAB-7D92-6E9F0BE1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一般競争入札　業務フロー</a:t>
            </a:r>
          </a:p>
        </p:txBody>
      </p:sp>
      <p:sp>
        <p:nvSpPr>
          <p:cNvPr id="5132" name="Line 144">
            <a:extLst>
              <a:ext uri="{FF2B5EF4-FFF2-40B4-BE49-F238E27FC236}">
                <a16:creationId xmlns:a16="http://schemas.microsoft.com/office/drawing/2014/main" id="{2A56E864-14B2-6E3A-FB64-E1256E6273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016100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3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742F15FE-D1E3-B53E-299F-F68BE4377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967090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5134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3342CFCC-2133-010C-517D-EFD49D68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967090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⑨入札契約結果の確認</a:t>
            </a:r>
          </a:p>
        </p:txBody>
      </p:sp>
      <p:sp>
        <p:nvSpPr>
          <p:cNvPr id="5135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600CC360-FF79-5DEA-558E-E2534EF70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40829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⑧落札通知書受信</a:t>
            </a:r>
          </a:p>
        </p:txBody>
      </p:sp>
      <p:sp>
        <p:nvSpPr>
          <p:cNvPr id="513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93184AF7-5BE0-BD68-B6C3-BF384CD82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127" y="381633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⑦入札書・内訳書の提出</a:t>
            </a:r>
          </a:p>
        </p:txBody>
      </p:sp>
      <p:sp>
        <p:nvSpPr>
          <p:cNvPr id="5137" name="Line 155">
            <a:extLst>
              <a:ext uri="{FF2B5EF4-FFF2-40B4-BE49-F238E27FC236}">
                <a16:creationId xmlns:a16="http://schemas.microsoft.com/office/drawing/2014/main" id="{500050F4-A698-F788-FB7E-BFAC565AFE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8064" y="396079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8" name="Line 156">
            <a:extLst>
              <a:ext uri="{FF2B5EF4-FFF2-40B4-BE49-F238E27FC236}">
                <a16:creationId xmlns:a16="http://schemas.microsoft.com/office/drawing/2014/main" id="{84F7CD3B-FC0F-21E7-A289-046BB1966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61149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9" name="Line 160">
            <a:extLst>
              <a:ext uri="{FF2B5EF4-FFF2-40B4-BE49-F238E27FC236}">
                <a16:creationId xmlns:a16="http://schemas.microsoft.com/office/drawing/2014/main" id="{B4AF55CB-6035-83BA-42EA-DEA510818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609091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0" name="Picture 165">
            <a:extLst>
              <a:ext uri="{FF2B5EF4-FFF2-40B4-BE49-F238E27FC236}">
                <a16:creationId xmlns:a16="http://schemas.microsoft.com/office/drawing/2014/main" id="{8F212DF7-0DFD-AFA8-B514-A2FD4030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781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Line 166">
            <a:extLst>
              <a:ext uri="{FF2B5EF4-FFF2-40B4-BE49-F238E27FC236}">
                <a16:creationId xmlns:a16="http://schemas.microsoft.com/office/drawing/2014/main" id="{87A369FE-0BCE-1346-CBF5-382B612D6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7484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2" name="Picture 167">
            <a:extLst>
              <a:ext uri="{FF2B5EF4-FFF2-40B4-BE49-F238E27FC236}">
                <a16:creationId xmlns:a16="http://schemas.microsoft.com/office/drawing/2014/main" id="{3CF7B5E3-F327-6A4D-D01F-D9CB76B8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2224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9C4D256-E6C3-E056-1009-DE8D48F10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9559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③回答の確認</a:t>
            </a:r>
          </a:p>
        </p:txBody>
      </p:sp>
      <p:sp>
        <p:nvSpPr>
          <p:cNvPr id="5144" name="Line 237">
            <a:extLst>
              <a:ext uri="{FF2B5EF4-FFF2-40B4-BE49-F238E27FC236}">
                <a16:creationId xmlns:a16="http://schemas.microsoft.com/office/drawing/2014/main" id="{71DE18CD-8FE2-035E-0837-46F0132BE0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649512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5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0159D2B-F394-298A-ABD2-4C9038183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559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5146" name="Line 241">
            <a:extLst>
              <a:ext uri="{FF2B5EF4-FFF2-40B4-BE49-F238E27FC236}">
                <a16:creationId xmlns:a16="http://schemas.microsoft.com/office/drawing/2014/main" id="{0FDFA84B-862A-4E43-74B7-560DF6062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119412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7" name="AutoShape 9">
            <a:extLst>
              <a:ext uri="{FF2B5EF4-FFF2-40B4-BE49-F238E27FC236}">
                <a16:creationId xmlns:a16="http://schemas.microsoft.com/office/drawing/2014/main" id="{AD50A8CC-D23B-C043-CD07-3EB8EFDA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5148" name="正方形/長方形 90">
            <a:extLst>
              <a:ext uri="{FF2B5EF4-FFF2-40B4-BE49-F238E27FC236}">
                <a16:creationId xmlns:a16="http://schemas.microsoft.com/office/drawing/2014/main" id="{F80F5F64-4CDC-7966-FFB2-CD576E8B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5149" name="AutoShape 9">
            <a:extLst>
              <a:ext uri="{FF2B5EF4-FFF2-40B4-BE49-F238E27FC236}">
                <a16:creationId xmlns:a16="http://schemas.microsoft.com/office/drawing/2014/main" id="{4E15CB79-BB49-0121-883A-02A1DB52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5150" name="スライド番号プレースホルダー 5">
            <a:extLst>
              <a:ext uri="{FF2B5EF4-FFF2-40B4-BE49-F238E27FC236}">
                <a16:creationId xmlns:a16="http://schemas.microsoft.com/office/drawing/2014/main" id="{F3B53E47-40A0-35C1-F19F-1F42B77A55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1B995-9123-4879-AA28-9F758262D95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152" name="Line 142">
            <a:extLst>
              <a:ext uri="{FF2B5EF4-FFF2-40B4-BE49-F238E27FC236}">
                <a16:creationId xmlns:a16="http://schemas.microsoft.com/office/drawing/2014/main" id="{28599977-7185-D76B-E280-AA1C2F77FD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18437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3" name="Line 142">
            <a:extLst>
              <a:ext uri="{FF2B5EF4-FFF2-40B4-BE49-F238E27FC236}">
                <a16:creationId xmlns:a16="http://schemas.microsoft.com/office/drawing/2014/main" id="{EF9E3868-2B1E-3541-761C-8229693817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744762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4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0AE3474C-0D10-C696-9EA6-4E9FAD2E3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836712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①調達情報確認</a:t>
            </a:r>
            <a:r>
              <a:rPr lang="en-US" altLang="ja-JP" sz="1600" dirty="0"/>
              <a:t>/</a:t>
            </a:r>
            <a:r>
              <a:rPr lang="ja-JP" altLang="en-US" sz="1600" dirty="0"/>
              <a:t>仕様書等取得</a:t>
            </a:r>
          </a:p>
        </p:txBody>
      </p:sp>
      <p:sp>
        <p:nvSpPr>
          <p:cNvPr id="5155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B04819-EB4F-E006-B3D3-59C62A41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3971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②質問の提出</a:t>
            </a:r>
          </a:p>
        </p:txBody>
      </p:sp>
      <p:sp>
        <p:nvSpPr>
          <p:cNvPr id="5156" name="Line 142">
            <a:extLst>
              <a:ext uri="{FF2B5EF4-FFF2-40B4-BE49-F238E27FC236}">
                <a16:creationId xmlns:a16="http://schemas.microsoft.com/office/drawing/2014/main" id="{E2D5DFF3-BF81-3D83-DC85-F648999B1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175428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7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A9C09074-2EA1-31F3-304F-D0D589C1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1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5158" name="Line 142">
            <a:extLst>
              <a:ext uri="{FF2B5EF4-FFF2-40B4-BE49-F238E27FC236}">
                <a16:creationId xmlns:a16="http://schemas.microsoft.com/office/drawing/2014/main" id="{E8B4D91C-785D-6D72-111A-5E76746EC9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412876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9" name="Line 142">
            <a:extLst>
              <a:ext uri="{FF2B5EF4-FFF2-40B4-BE49-F238E27FC236}">
                <a16:creationId xmlns:a16="http://schemas.microsoft.com/office/drawing/2014/main" id="{66806C0C-552D-F268-25FC-2D2872BD9A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65581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0" name="Line 142">
            <a:extLst>
              <a:ext uri="{FF2B5EF4-FFF2-40B4-BE49-F238E27FC236}">
                <a16:creationId xmlns:a16="http://schemas.microsoft.com/office/drawing/2014/main" id="{9EA99784-A2CE-D2E3-BF31-C6D3B3E52D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518127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189D34CD-B930-52AC-245D-F570D63A2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14" y="379887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 　札 　書　 受　 付</a:t>
            </a:r>
          </a:p>
        </p:txBody>
      </p:sp>
      <p:sp>
        <p:nvSpPr>
          <p:cNvPr id="5162" name="AutoShape 148">
            <a:extLst>
              <a:ext uri="{FF2B5EF4-FFF2-40B4-BE49-F238E27FC236}">
                <a16:creationId xmlns:a16="http://schemas.microsoft.com/office/drawing/2014/main" id="{596E37B6-67BD-E84B-4876-902468B0E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331965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5163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1DFE5B5A-3444-4BDE-DCF1-BB401A516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854252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5164" name="AutoShape 150">
            <a:extLst>
              <a:ext uri="{FF2B5EF4-FFF2-40B4-BE49-F238E27FC236}">
                <a16:creationId xmlns:a16="http://schemas.microsoft.com/office/drawing/2014/main" id="{854B3A69-AC00-F5BD-5712-01C04928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378127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落札通知書発行</a:t>
            </a:r>
          </a:p>
        </p:txBody>
      </p:sp>
      <p:sp>
        <p:nvSpPr>
          <p:cNvPr id="5165" name="Line 142">
            <a:extLst>
              <a:ext uri="{FF2B5EF4-FFF2-40B4-BE49-F238E27FC236}">
                <a16:creationId xmlns:a16="http://schemas.microsoft.com/office/drawing/2014/main" id="{EB5B47EE-AF52-44F1-A0C5-A9D1837A95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76706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A906C732-4AEB-B011-AEA9-E9BE71A6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48761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④証明書等の提出</a:t>
            </a:r>
            <a:r>
              <a:rPr lang="en-US" altLang="ja-JP" sz="1400" dirty="0"/>
              <a:t>(</a:t>
            </a:r>
            <a:r>
              <a:rPr lang="ja-JP" altLang="en-US" sz="1400" dirty="0"/>
              <a:t>参加資格申請</a:t>
            </a:r>
            <a:r>
              <a:rPr lang="en-US" altLang="ja-JP" sz="1400" dirty="0"/>
              <a:t>)</a:t>
            </a:r>
            <a:endParaRPr lang="ja-JP" altLang="en-US" sz="1600" dirty="0"/>
          </a:p>
        </p:txBody>
      </p:sp>
      <p:sp>
        <p:nvSpPr>
          <p:cNvPr id="3" name="Line 155">
            <a:extLst>
              <a:ext uri="{FF2B5EF4-FFF2-40B4-BE49-F238E27FC236}">
                <a16:creationId xmlns:a16="http://schemas.microsoft.com/office/drawing/2014/main" id="{E1EE5D01-0128-B642-D934-72CB3B0782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263207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E507722E-56F1-8B97-F8AB-866E7BE7E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47015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 明 書 等 受 付</a:t>
            </a:r>
          </a:p>
        </p:txBody>
      </p:sp>
      <p:sp>
        <p:nvSpPr>
          <p:cNvPr id="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6B21CFCA-D785-8DAF-A1C6-36E62456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94512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⑤証明書等受付票受信</a:t>
            </a:r>
          </a:p>
        </p:txBody>
      </p:sp>
      <p:sp>
        <p:nvSpPr>
          <p:cNvPr id="7" name="Line 155">
            <a:extLst>
              <a:ext uri="{FF2B5EF4-FFF2-40B4-BE49-F238E27FC236}">
                <a16:creationId xmlns:a16="http://schemas.microsoft.com/office/drawing/2014/main" id="{510C58B3-095F-08DF-133D-4E50D18275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308958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C009B26-A429-FFAA-4A5C-5816219BF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92766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証明書等受付票発行</a:t>
            </a:r>
          </a:p>
        </p:txBody>
      </p:sp>
      <p:sp>
        <p:nvSpPr>
          <p:cNvPr id="9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C6AFEF46-94FF-AFEC-207E-2CB8176E0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881" y="337708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⑥証明書等審査結果通知書受信</a:t>
            </a:r>
          </a:p>
        </p:txBody>
      </p:sp>
      <p:sp>
        <p:nvSpPr>
          <p:cNvPr id="10" name="Line 155">
            <a:extLst>
              <a:ext uri="{FF2B5EF4-FFF2-40B4-BE49-F238E27FC236}">
                <a16:creationId xmlns:a16="http://schemas.microsoft.com/office/drawing/2014/main" id="{615A5695-94DB-3439-50BF-B92114E579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7818" y="352154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0C7ACD88-2707-26A9-8E45-1F00C6DC1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68" y="335962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証明書等審査結果通知書発行</a:t>
            </a:r>
          </a:p>
        </p:txBody>
      </p:sp>
      <p:pic>
        <p:nvPicPr>
          <p:cNvPr id="12" name="Picture 167">
            <a:extLst>
              <a:ext uri="{FF2B5EF4-FFF2-40B4-BE49-F238E27FC236}">
                <a16:creationId xmlns:a16="http://schemas.microsoft.com/office/drawing/2014/main" id="{AD46D078-2320-F839-AF4A-0ED486AA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60" y="2872566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7">
            <a:extLst>
              <a:ext uri="{FF2B5EF4-FFF2-40B4-BE49-F238E27FC236}">
                <a16:creationId xmlns:a16="http://schemas.microsoft.com/office/drawing/2014/main" id="{F7D1D0EB-B6A8-CFED-80BC-E1E3374B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56" y="328587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820263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3191C184-E18C-B33B-3B3A-EAB128C34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861EB30-338D-9FF0-9484-C257C54C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E86C6DE-C891-C3EC-F69F-6D20D285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240" y="4005064"/>
            <a:ext cx="645368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37837099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18345A4-1AED-CF4E-6B4B-83B8DED85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600009F-BC04-7FF4-20CC-B366EA3D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AEB5C50-FF82-B953-4AA0-0A3F4D315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2616836"/>
            <a:ext cx="1296144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15672891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F929F10-78CF-9D01-0428-DBCBED23B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98EB025-3EFC-F045-1553-BCD4B166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C6ADEC-88BB-D5AC-FD98-A789E5EF8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3573016"/>
            <a:ext cx="792088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1695041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765A4FD-B0F7-B01E-42C3-8EECECF1F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73BC67E-BADD-7F10-4562-087A4F54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963FDCE-0901-87ED-FA3D-31CA5280A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2420888"/>
            <a:ext cx="1296144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28968916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F4CDEDC-1A0A-ACEA-3468-99E1CD4C2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196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0999C3E-F3BF-E501-FAB9-5B043878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4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D9E927D3-B6C8-F7A1-0F5E-3C6CE2FF7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6712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5126" name="Rectangle 70">
            <a:extLst>
              <a:ext uri="{FF2B5EF4-FFF2-40B4-BE49-F238E27FC236}">
                <a16:creationId xmlns:a16="http://schemas.microsoft.com/office/drawing/2014/main" id="{20071F83-9E9A-53AC-388C-C08396F6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5127" name="Rectangle 71">
            <a:extLst>
              <a:ext uri="{FF2B5EF4-FFF2-40B4-BE49-F238E27FC236}">
                <a16:creationId xmlns:a16="http://schemas.microsoft.com/office/drawing/2014/main" id="{27CA8BA7-C17F-7249-BB95-7DC1C45ED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092AEECF-2AF3-FAAB-7D92-6E9F0BE1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一般競争入札　業務フロー</a:t>
            </a:r>
          </a:p>
        </p:txBody>
      </p:sp>
      <p:sp>
        <p:nvSpPr>
          <p:cNvPr id="5132" name="Line 144">
            <a:extLst>
              <a:ext uri="{FF2B5EF4-FFF2-40B4-BE49-F238E27FC236}">
                <a16:creationId xmlns:a16="http://schemas.microsoft.com/office/drawing/2014/main" id="{2A56E864-14B2-6E3A-FB64-E1256E6273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016100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3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742F15FE-D1E3-B53E-299F-F68BE4377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967090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5134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3342CFCC-2133-010C-517D-EFD49D68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967090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⑨入札契約結果の確認</a:t>
            </a:r>
          </a:p>
        </p:txBody>
      </p:sp>
      <p:sp>
        <p:nvSpPr>
          <p:cNvPr id="5135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600CC360-FF79-5DEA-558E-E2534EF70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40829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⑧落札通知書受信</a:t>
            </a:r>
          </a:p>
        </p:txBody>
      </p:sp>
      <p:sp>
        <p:nvSpPr>
          <p:cNvPr id="513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93184AF7-5BE0-BD68-B6C3-BF384CD82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127" y="381633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⑦入札書・内訳書の提出</a:t>
            </a:r>
          </a:p>
        </p:txBody>
      </p:sp>
      <p:sp>
        <p:nvSpPr>
          <p:cNvPr id="5137" name="Line 155">
            <a:extLst>
              <a:ext uri="{FF2B5EF4-FFF2-40B4-BE49-F238E27FC236}">
                <a16:creationId xmlns:a16="http://schemas.microsoft.com/office/drawing/2014/main" id="{500050F4-A698-F788-FB7E-BFAC565AFE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8064" y="396079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8" name="Line 156">
            <a:extLst>
              <a:ext uri="{FF2B5EF4-FFF2-40B4-BE49-F238E27FC236}">
                <a16:creationId xmlns:a16="http://schemas.microsoft.com/office/drawing/2014/main" id="{84F7CD3B-FC0F-21E7-A289-046BB1966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61149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9" name="Line 160">
            <a:extLst>
              <a:ext uri="{FF2B5EF4-FFF2-40B4-BE49-F238E27FC236}">
                <a16:creationId xmlns:a16="http://schemas.microsoft.com/office/drawing/2014/main" id="{B4AF55CB-6035-83BA-42EA-DEA510818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609091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0" name="Picture 165">
            <a:extLst>
              <a:ext uri="{FF2B5EF4-FFF2-40B4-BE49-F238E27FC236}">
                <a16:creationId xmlns:a16="http://schemas.microsoft.com/office/drawing/2014/main" id="{8F212DF7-0DFD-AFA8-B514-A2FD4030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781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Line 166">
            <a:extLst>
              <a:ext uri="{FF2B5EF4-FFF2-40B4-BE49-F238E27FC236}">
                <a16:creationId xmlns:a16="http://schemas.microsoft.com/office/drawing/2014/main" id="{87A369FE-0BCE-1346-CBF5-382B612D6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7484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2" name="Picture 167">
            <a:extLst>
              <a:ext uri="{FF2B5EF4-FFF2-40B4-BE49-F238E27FC236}">
                <a16:creationId xmlns:a16="http://schemas.microsoft.com/office/drawing/2014/main" id="{3CF7B5E3-F327-6A4D-D01F-D9CB76B8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2224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9C4D256-E6C3-E056-1009-DE8D48F10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9559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③回答の確認</a:t>
            </a:r>
          </a:p>
        </p:txBody>
      </p:sp>
      <p:sp>
        <p:nvSpPr>
          <p:cNvPr id="5144" name="Line 237">
            <a:extLst>
              <a:ext uri="{FF2B5EF4-FFF2-40B4-BE49-F238E27FC236}">
                <a16:creationId xmlns:a16="http://schemas.microsoft.com/office/drawing/2014/main" id="{71DE18CD-8FE2-035E-0837-46F0132BE0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649512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5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0159D2B-F394-298A-ABD2-4C9038183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559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5146" name="Line 241">
            <a:extLst>
              <a:ext uri="{FF2B5EF4-FFF2-40B4-BE49-F238E27FC236}">
                <a16:creationId xmlns:a16="http://schemas.microsoft.com/office/drawing/2014/main" id="{0FDFA84B-862A-4E43-74B7-560DF6062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119412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7" name="AutoShape 9">
            <a:extLst>
              <a:ext uri="{FF2B5EF4-FFF2-40B4-BE49-F238E27FC236}">
                <a16:creationId xmlns:a16="http://schemas.microsoft.com/office/drawing/2014/main" id="{AD50A8CC-D23B-C043-CD07-3EB8EFDA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5148" name="正方形/長方形 90">
            <a:extLst>
              <a:ext uri="{FF2B5EF4-FFF2-40B4-BE49-F238E27FC236}">
                <a16:creationId xmlns:a16="http://schemas.microsoft.com/office/drawing/2014/main" id="{F80F5F64-4CDC-7966-FFB2-CD576E8B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5149" name="AutoShape 9">
            <a:extLst>
              <a:ext uri="{FF2B5EF4-FFF2-40B4-BE49-F238E27FC236}">
                <a16:creationId xmlns:a16="http://schemas.microsoft.com/office/drawing/2014/main" id="{4E15CB79-BB49-0121-883A-02A1DB52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5150" name="スライド番号プレースホルダー 5">
            <a:extLst>
              <a:ext uri="{FF2B5EF4-FFF2-40B4-BE49-F238E27FC236}">
                <a16:creationId xmlns:a16="http://schemas.microsoft.com/office/drawing/2014/main" id="{F3B53E47-40A0-35C1-F19F-1F42B77A55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1B995-9123-4879-AA28-9F758262D95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152" name="Line 142">
            <a:extLst>
              <a:ext uri="{FF2B5EF4-FFF2-40B4-BE49-F238E27FC236}">
                <a16:creationId xmlns:a16="http://schemas.microsoft.com/office/drawing/2014/main" id="{28599977-7185-D76B-E280-AA1C2F77FD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18437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3" name="Line 142">
            <a:extLst>
              <a:ext uri="{FF2B5EF4-FFF2-40B4-BE49-F238E27FC236}">
                <a16:creationId xmlns:a16="http://schemas.microsoft.com/office/drawing/2014/main" id="{EF9E3868-2B1E-3541-761C-8229693817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744762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4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0AE3474C-0D10-C696-9EA6-4E9FAD2E3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836712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①調達情報確認</a:t>
            </a:r>
            <a:r>
              <a:rPr lang="en-US" altLang="ja-JP" sz="1600" dirty="0"/>
              <a:t>/</a:t>
            </a:r>
            <a:r>
              <a:rPr lang="ja-JP" altLang="en-US" sz="1600" dirty="0"/>
              <a:t>仕様書等取得</a:t>
            </a:r>
          </a:p>
        </p:txBody>
      </p:sp>
      <p:sp>
        <p:nvSpPr>
          <p:cNvPr id="5155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B04819-EB4F-E006-B3D3-59C62A41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3971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②質問の提出</a:t>
            </a:r>
          </a:p>
        </p:txBody>
      </p:sp>
      <p:sp>
        <p:nvSpPr>
          <p:cNvPr id="5156" name="Line 142">
            <a:extLst>
              <a:ext uri="{FF2B5EF4-FFF2-40B4-BE49-F238E27FC236}">
                <a16:creationId xmlns:a16="http://schemas.microsoft.com/office/drawing/2014/main" id="{E2D5DFF3-BF81-3D83-DC85-F648999B1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175428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7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A9C09074-2EA1-31F3-304F-D0D589C1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1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5158" name="Line 142">
            <a:extLst>
              <a:ext uri="{FF2B5EF4-FFF2-40B4-BE49-F238E27FC236}">
                <a16:creationId xmlns:a16="http://schemas.microsoft.com/office/drawing/2014/main" id="{E8B4D91C-785D-6D72-111A-5E76746EC9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412876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9" name="Line 142">
            <a:extLst>
              <a:ext uri="{FF2B5EF4-FFF2-40B4-BE49-F238E27FC236}">
                <a16:creationId xmlns:a16="http://schemas.microsoft.com/office/drawing/2014/main" id="{66806C0C-552D-F268-25FC-2D2872BD9A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65581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0" name="Line 142">
            <a:extLst>
              <a:ext uri="{FF2B5EF4-FFF2-40B4-BE49-F238E27FC236}">
                <a16:creationId xmlns:a16="http://schemas.microsoft.com/office/drawing/2014/main" id="{9EA99784-A2CE-D2E3-BF31-C6D3B3E52D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518127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189D34CD-B930-52AC-245D-F570D63A2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14" y="379887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 　札 　書　 受　 付</a:t>
            </a:r>
          </a:p>
        </p:txBody>
      </p:sp>
      <p:sp>
        <p:nvSpPr>
          <p:cNvPr id="5162" name="AutoShape 148">
            <a:extLst>
              <a:ext uri="{FF2B5EF4-FFF2-40B4-BE49-F238E27FC236}">
                <a16:creationId xmlns:a16="http://schemas.microsoft.com/office/drawing/2014/main" id="{596E37B6-67BD-E84B-4876-902468B0E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331965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5163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1DFE5B5A-3444-4BDE-DCF1-BB401A516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854252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5164" name="AutoShape 150">
            <a:extLst>
              <a:ext uri="{FF2B5EF4-FFF2-40B4-BE49-F238E27FC236}">
                <a16:creationId xmlns:a16="http://schemas.microsoft.com/office/drawing/2014/main" id="{854B3A69-AC00-F5BD-5712-01C04928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378127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落札通知書発行</a:t>
            </a:r>
          </a:p>
        </p:txBody>
      </p:sp>
      <p:sp>
        <p:nvSpPr>
          <p:cNvPr id="5165" name="Line 142">
            <a:extLst>
              <a:ext uri="{FF2B5EF4-FFF2-40B4-BE49-F238E27FC236}">
                <a16:creationId xmlns:a16="http://schemas.microsoft.com/office/drawing/2014/main" id="{EB5B47EE-AF52-44F1-A0C5-A9D1837A95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76706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A906C732-4AEB-B011-AEA9-E9BE71A6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48761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④証明書等の提出</a:t>
            </a:r>
            <a:r>
              <a:rPr lang="en-US" altLang="ja-JP" sz="1400" dirty="0"/>
              <a:t>(</a:t>
            </a:r>
            <a:r>
              <a:rPr lang="ja-JP" altLang="en-US" sz="1400" dirty="0"/>
              <a:t>参加資格申請</a:t>
            </a:r>
            <a:r>
              <a:rPr lang="en-US" altLang="ja-JP" sz="1400" dirty="0"/>
              <a:t>)</a:t>
            </a:r>
            <a:endParaRPr lang="ja-JP" altLang="en-US" sz="1600" dirty="0"/>
          </a:p>
        </p:txBody>
      </p:sp>
      <p:sp>
        <p:nvSpPr>
          <p:cNvPr id="3" name="Line 155">
            <a:extLst>
              <a:ext uri="{FF2B5EF4-FFF2-40B4-BE49-F238E27FC236}">
                <a16:creationId xmlns:a16="http://schemas.microsoft.com/office/drawing/2014/main" id="{E1EE5D01-0128-B642-D934-72CB3B0782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263207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E507722E-56F1-8B97-F8AB-866E7BE7E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47015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 明 書 等 受 付</a:t>
            </a:r>
          </a:p>
        </p:txBody>
      </p:sp>
      <p:sp>
        <p:nvSpPr>
          <p:cNvPr id="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6B21CFCA-D785-8DAF-A1C6-36E62456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94512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⑤証明書等受付票受信</a:t>
            </a:r>
          </a:p>
        </p:txBody>
      </p:sp>
      <p:sp>
        <p:nvSpPr>
          <p:cNvPr id="7" name="Line 155">
            <a:extLst>
              <a:ext uri="{FF2B5EF4-FFF2-40B4-BE49-F238E27FC236}">
                <a16:creationId xmlns:a16="http://schemas.microsoft.com/office/drawing/2014/main" id="{510C58B3-095F-08DF-133D-4E50D18275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308958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C009B26-A429-FFAA-4A5C-5816219BF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92766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証明書等受付票発行</a:t>
            </a:r>
          </a:p>
        </p:txBody>
      </p:sp>
      <p:sp>
        <p:nvSpPr>
          <p:cNvPr id="9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C6AFEF46-94FF-AFEC-207E-2CB8176E0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881" y="337708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⑥証明書等審査結果通知書受信</a:t>
            </a:r>
          </a:p>
        </p:txBody>
      </p:sp>
      <p:sp>
        <p:nvSpPr>
          <p:cNvPr id="10" name="Line 155">
            <a:extLst>
              <a:ext uri="{FF2B5EF4-FFF2-40B4-BE49-F238E27FC236}">
                <a16:creationId xmlns:a16="http://schemas.microsoft.com/office/drawing/2014/main" id="{615A5695-94DB-3439-50BF-B92114E579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7818" y="352154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0C7ACD88-2707-26A9-8E45-1F00C6DC1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68" y="335962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証明書等審査結果通知書発行</a:t>
            </a:r>
          </a:p>
        </p:txBody>
      </p:sp>
      <p:pic>
        <p:nvPicPr>
          <p:cNvPr id="12" name="Picture 167">
            <a:extLst>
              <a:ext uri="{FF2B5EF4-FFF2-40B4-BE49-F238E27FC236}">
                <a16:creationId xmlns:a16="http://schemas.microsoft.com/office/drawing/2014/main" id="{AD46D078-2320-F839-AF4A-0ED486AA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60" y="2872566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7">
            <a:extLst>
              <a:ext uri="{FF2B5EF4-FFF2-40B4-BE49-F238E27FC236}">
                <a16:creationId xmlns:a16="http://schemas.microsoft.com/office/drawing/2014/main" id="{F7D1D0EB-B6A8-CFED-80BC-E1E3374B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56" y="328587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739055"/>
      </p:ext>
    </p:extLst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D2BCDB5-1BDA-0569-D70C-E7BF5FA5E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498ECB5-82D1-B423-62AB-DCB78A836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656F14-ECA1-7177-1304-786771D9B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928" y="3469096"/>
            <a:ext cx="1296144" cy="36004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A7D8C04D-8DEE-1FE6-3C6B-A40A936F0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4576355"/>
            <a:ext cx="8424936" cy="2088232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審査結果は「合格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/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不合格」と記載されます。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審査に不合格の場合は、理由欄に理由が記載されます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700302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F4CDEDC-1A0A-ACEA-3468-99E1CD4C2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196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0999C3E-F3BF-E501-FAB9-5B043878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4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D9E927D3-B6C8-F7A1-0F5E-3C6CE2FF7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6712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5126" name="Rectangle 70">
            <a:extLst>
              <a:ext uri="{FF2B5EF4-FFF2-40B4-BE49-F238E27FC236}">
                <a16:creationId xmlns:a16="http://schemas.microsoft.com/office/drawing/2014/main" id="{20071F83-9E9A-53AC-388C-C08396F6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5127" name="Rectangle 71">
            <a:extLst>
              <a:ext uri="{FF2B5EF4-FFF2-40B4-BE49-F238E27FC236}">
                <a16:creationId xmlns:a16="http://schemas.microsoft.com/office/drawing/2014/main" id="{27CA8BA7-C17F-7249-BB95-7DC1C45ED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092AEECF-2AF3-FAAB-7D92-6E9F0BE1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一般競争入札　業務フロー</a:t>
            </a:r>
          </a:p>
        </p:txBody>
      </p:sp>
      <p:sp>
        <p:nvSpPr>
          <p:cNvPr id="5132" name="Line 144">
            <a:extLst>
              <a:ext uri="{FF2B5EF4-FFF2-40B4-BE49-F238E27FC236}">
                <a16:creationId xmlns:a16="http://schemas.microsoft.com/office/drawing/2014/main" id="{2A56E864-14B2-6E3A-FB64-E1256E6273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016100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3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742F15FE-D1E3-B53E-299F-F68BE4377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967090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5134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3342CFCC-2133-010C-517D-EFD49D68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967090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⑨入札契約結果の確認</a:t>
            </a:r>
          </a:p>
        </p:txBody>
      </p:sp>
      <p:sp>
        <p:nvSpPr>
          <p:cNvPr id="5135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600CC360-FF79-5DEA-558E-E2534EF70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40829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⑧落札通知書受信</a:t>
            </a:r>
          </a:p>
        </p:txBody>
      </p:sp>
      <p:sp>
        <p:nvSpPr>
          <p:cNvPr id="513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93184AF7-5BE0-BD68-B6C3-BF384CD82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127" y="381633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⑦入札書・内訳書の提出</a:t>
            </a:r>
          </a:p>
        </p:txBody>
      </p:sp>
      <p:sp>
        <p:nvSpPr>
          <p:cNvPr id="5137" name="Line 155">
            <a:extLst>
              <a:ext uri="{FF2B5EF4-FFF2-40B4-BE49-F238E27FC236}">
                <a16:creationId xmlns:a16="http://schemas.microsoft.com/office/drawing/2014/main" id="{500050F4-A698-F788-FB7E-BFAC565AFE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8064" y="396079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8" name="Line 156">
            <a:extLst>
              <a:ext uri="{FF2B5EF4-FFF2-40B4-BE49-F238E27FC236}">
                <a16:creationId xmlns:a16="http://schemas.microsoft.com/office/drawing/2014/main" id="{84F7CD3B-FC0F-21E7-A289-046BB1966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61149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9" name="Line 160">
            <a:extLst>
              <a:ext uri="{FF2B5EF4-FFF2-40B4-BE49-F238E27FC236}">
                <a16:creationId xmlns:a16="http://schemas.microsoft.com/office/drawing/2014/main" id="{B4AF55CB-6035-83BA-42EA-DEA510818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609091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0" name="Picture 165">
            <a:extLst>
              <a:ext uri="{FF2B5EF4-FFF2-40B4-BE49-F238E27FC236}">
                <a16:creationId xmlns:a16="http://schemas.microsoft.com/office/drawing/2014/main" id="{8F212DF7-0DFD-AFA8-B514-A2FD4030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781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Line 166">
            <a:extLst>
              <a:ext uri="{FF2B5EF4-FFF2-40B4-BE49-F238E27FC236}">
                <a16:creationId xmlns:a16="http://schemas.microsoft.com/office/drawing/2014/main" id="{87A369FE-0BCE-1346-CBF5-382B612D6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7484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2" name="Picture 167">
            <a:extLst>
              <a:ext uri="{FF2B5EF4-FFF2-40B4-BE49-F238E27FC236}">
                <a16:creationId xmlns:a16="http://schemas.microsoft.com/office/drawing/2014/main" id="{3CF7B5E3-F327-6A4D-D01F-D9CB76B8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2224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9C4D256-E6C3-E056-1009-DE8D48F10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9559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③回答の確認</a:t>
            </a:r>
          </a:p>
        </p:txBody>
      </p:sp>
      <p:sp>
        <p:nvSpPr>
          <p:cNvPr id="5144" name="Line 237">
            <a:extLst>
              <a:ext uri="{FF2B5EF4-FFF2-40B4-BE49-F238E27FC236}">
                <a16:creationId xmlns:a16="http://schemas.microsoft.com/office/drawing/2014/main" id="{71DE18CD-8FE2-035E-0837-46F0132BE0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649512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5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0159D2B-F394-298A-ABD2-4C9038183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559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5146" name="Line 241">
            <a:extLst>
              <a:ext uri="{FF2B5EF4-FFF2-40B4-BE49-F238E27FC236}">
                <a16:creationId xmlns:a16="http://schemas.microsoft.com/office/drawing/2014/main" id="{0FDFA84B-862A-4E43-74B7-560DF6062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119412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7" name="AutoShape 9">
            <a:extLst>
              <a:ext uri="{FF2B5EF4-FFF2-40B4-BE49-F238E27FC236}">
                <a16:creationId xmlns:a16="http://schemas.microsoft.com/office/drawing/2014/main" id="{AD50A8CC-D23B-C043-CD07-3EB8EFDA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5148" name="正方形/長方形 90">
            <a:extLst>
              <a:ext uri="{FF2B5EF4-FFF2-40B4-BE49-F238E27FC236}">
                <a16:creationId xmlns:a16="http://schemas.microsoft.com/office/drawing/2014/main" id="{F80F5F64-4CDC-7966-FFB2-CD576E8B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5149" name="AutoShape 9">
            <a:extLst>
              <a:ext uri="{FF2B5EF4-FFF2-40B4-BE49-F238E27FC236}">
                <a16:creationId xmlns:a16="http://schemas.microsoft.com/office/drawing/2014/main" id="{4E15CB79-BB49-0121-883A-02A1DB52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5150" name="スライド番号プレースホルダー 5">
            <a:extLst>
              <a:ext uri="{FF2B5EF4-FFF2-40B4-BE49-F238E27FC236}">
                <a16:creationId xmlns:a16="http://schemas.microsoft.com/office/drawing/2014/main" id="{F3B53E47-40A0-35C1-F19F-1F42B77A55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1B995-9123-4879-AA28-9F758262D95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152" name="Line 142">
            <a:extLst>
              <a:ext uri="{FF2B5EF4-FFF2-40B4-BE49-F238E27FC236}">
                <a16:creationId xmlns:a16="http://schemas.microsoft.com/office/drawing/2014/main" id="{28599977-7185-D76B-E280-AA1C2F77FD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18437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3" name="Line 142">
            <a:extLst>
              <a:ext uri="{FF2B5EF4-FFF2-40B4-BE49-F238E27FC236}">
                <a16:creationId xmlns:a16="http://schemas.microsoft.com/office/drawing/2014/main" id="{EF9E3868-2B1E-3541-761C-8229693817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744762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4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0AE3474C-0D10-C696-9EA6-4E9FAD2E3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836712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①調達情報確認</a:t>
            </a:r>
            <a:r>
              <a:rPr lang="en-US" altLang="ja-JP" sz="1600" dirty="0"/>
              <a:t>/</a:t>
            </a:r>
            <a:r>
              <a:rPr lang="ja-JP" altLang="en-US" sz="1600" dirty="0"/>
              <a:t>仕様書等取得</a:t>
            </a:r>
          </a:p>
        </p:txBody>
      </p:sp>
      <p:sp>
        <p:nvSpPr>
          <p:cNvPr id="5155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B04819-EB4F-E006-B3D3-59C62A41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3971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②質問の提出</a:t>
            </a:r>
          </a:p>
        </p:txBody>
      </p:sp>
      <p:sp>
        <p:nvSpPr>
          <p:cNvPr id="5156" name="Line 142">
            <a:extLst>
              <a:ext uri="{FF2B5EF4-FFF2-40B4-BE49-F238E27FC236}">
                <a16:creationId xmlns:a16="http://schemas.microsoft.com/office/drawing/2014/main" id="{E2D5DFF3-BF81-3D83-DC85-F648999B1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175428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7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A9C09074-2EA1-31F3-304F-D0D589C1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1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5158" name="Line 142">
            <a:extLst>
              <a:ext uri="{FF2B5EF4-FFF2-40B4-BE49-F238E27FC236}">
                <a16:creationId xmlns:a16="http://schemas.microsoft.com/office/drawing/2014/main" id="{E8B4D91C-785D-6D72-111A-5E76746EC9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412876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9" name="Line 142">
            <a:extLst>
              <a:ext uri="{FF2B5EF4-FFF2-40B4-BE49-F238E27FC236}">
                <a16:creationId xmlns:a16="http://schemas.microsoft.com/office/drawing/2014/main" id="{66806C0C-552D-F268-25FC-2D2872BD9A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65581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0" name="Line 142">
            <a:extLst>
              <a:ext uri="{FF2B5EF4-FFF2-40B4-BE49-F238E27FC236}">
                <a16:creationId xmlns:a16="http://schemas.microsoft.com/office/drawing/2014/main" id="{9EA99784-A2CE-D2E3-BF31-C6D3B3E52D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518127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189D34CD-B930-52AC-245D-F570D63A2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14" y="379887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 　札 　書　 受　 付</a:t>
            </a:r>
          </a:p>
        </p:txBody>
      </p:sp>
      <p:sp>
        <p:nvSpPr>
          <p:cNvPr id="5162" name="AutoShape 148">
            <a:extLst>
              <a:ext uri="{FF2B5EF4-FFF2-40B4-BE49-F238E27FC236}">
                <a16:creationId xmlns:a16="http://schemas.microsoft.com/office/drawing/2014/main" id="{596E37B6-67BD-E84B-4876-902468B0E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331965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5163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1DFE5B5A-3444-4BDE-DCF1-BB401A516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854252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5164" name="AutoShape 150">
            <a:extLst>
              <a:ext uri="{FF2B5EF4-FFF2-40B4-BE49-F238E27FC236}">
                <a16:creationId xmlns:a16="http://schemas.microsoft.com/office/drawing/2014/main" id="{854B3A69-AC00-F5BD-5712-01C04928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378127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落札通知書発行</a:t>
            </a:r>
          </a:p>
        </p:txBody>
      </p:sp>
      <p:sp>
        <p:nvSpPr>
          <p:cNvPr id="5165" name="Line 142">
            <a:extLst>
              <a:ext uri="{FF2B5EF4-FFF2-40B4-BE49-F238E27FC236}">
                <a16:creationId xmlns:a16="http://schemas.microsoft.com/office/drawing/2014/main" id="{EB5B47EE-AF52-44F1-A0C5-A9D1837A95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76706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A906C732-4AEB-B011-AEA9-E9BE71A6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48761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④証明書等の提出</a:t>
            </a:r>
            <a:r>
              <a:rPr lang="en-US" altLang="ja-JP" sz="1400" dirty="0"/>
              <a:t>(</a:t>
            </a:r>
            <a:r>
              <a:rPr lang="ja-JP" altLang="en-US" sz="1400" dirty="0"/>
              <a:t>参加資格申請</a:t>
            </a:r>
            <a:r>
              <a:rPr lang="en-US" altLang="ja-JP" sz="1400" dirty="0"/>
              <a:t>)</a:t>
            </a:r>
            <a:endParaRPr lang="ja-JP" altLang="en-US" sz="1600" dirty="0"/>
          </a:p>
        </p:txBody>
      </p:sp>
      <p:sp>
        <p:nvSpPr>
          <p:cNvPr id="3" name="Line 155">
            <a:extLst>
              <a:ext uri="{FF2B5EF4-FFF2-40B4-BE49-F238E27FC236}">
                <a16:creationId xmlns:a16="http://schemas.microsoft.com/office/drawing/2014/main" id="{E1EE5D01-0128-B642-D934-72CB3B0782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263207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E507722E-56F1-8B97-F8AB-866E7BE7E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47015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 明 書 等 受 付</a:t>
            </a:r>
          </a:p>
        </p:txBody>
      </p:sp>
      <p:sp>
        <p:nvSpPr>
          <p:cNvPr id="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6B21CFCA-D785-8DAF-A1C6-36E62456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94512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⑤証明書等受付票受信</a:t>
            </a:r>
          </a:p>
        </p:txBody>
      </p:sp>
      <p:sp>
        <p:nvSpPr>
          <p:cNvPr id="7" name="Line 155">
            <a:extLst>
              <a:ext uri="{FF2B5EF4-FFF2-40B4-BE49-F238E27FC236}">
                <a16:creationId xmlns:a16="http://schemas.microsoft.com/office/drawing/2014/main" id="{510C58B3-095F-08DF-133D-4E50D18275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308958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C009B26-A429-FFAA-4A5C-5816219BF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92766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証明書等受付票発行</a:t>
            </a:r>
          </a:p>
        </p:txBody>
      </p:sp>
      <p:sp>
        <p:nvSpPr>
          <p:cNvPr id="9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C6AFEF46-94FF-AFEC-207E-2CB8176E0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881" y="337708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⑥証明書等審査結果通知書受信</a:t>
            </a:r>
          </a:p>
        </p:txBody>
      </p:sp>
      <p:sp>
        <p:nvSpPr>
          <p:cNvPr id="10" name="Line 155">
            <a:extLst>
              <a:ext uri="{FF2B5EF4-FFF2-40B4-BE49-F238E27FC236}">
                <a16:creationId xmlns:a16="http://schemas.microsoft.com/office/drawing/2014/main" id="{615A5695-94DB-3439-50BF-B92114E579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7818" y="352154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0C7ACD88-2707-26A9-8E45-1F00C6DC1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68" y="335962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証明書等審査結果通知書発行</a:t>
            </a:r>
          </a:p>
        </p:txBody>
      </p:sp>
      <p:pic>
        <p:nvPicPr>
          <p:cNvPr id="12" name="Picture 167">
            <a:extLst>
              <a:ext uri="{FF2B5EF4-FFF2-40B4-BE49-F238E27FC236}">
                <a16:creationId xmlns:a16="http://schemas.microsoft.com/office/drawing/2014/main" id="{AD46D078-2320-F839-AF4A-0ED486AA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60" y="2872566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7">
            <a:extLst>
              <a:ext uri="{FF2B5EF4-FFF2-40B4-BE49-F238E27FC236}">
                <a16:creationId xmlns:a16="http://schemas.microsoft.com/office/drawing/2014/main" id="{F7D1D0EB-B6A8-CFED-80BC-E1E3374B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56" y="328587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048113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4EF2ABB9-C78B-05A4-470A-4B5D6AED8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861EB30-338D-9FF0-9484-C257C54C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E86C6DE-C891-C3EC-F69F-6D20D285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088" y="4005064"/>
            <a:ext cx="536736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61011942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0579F36D-CE92-9931-E2B7-85415363D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12C62FE-DCB3-34C5-67F2-C92D69811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22B0F0-30C0-7B15-2307-005924F76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2901923"/>
            <a:ext cx="5544616" cy="57606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A73CA41F-3DA8-F75D-E77F-6C9EF1553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5211762"/>
            <a:ext cx="8353425" cy="153511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入札金額と、電子くじを使用する案件の場合はくじ入力番号を入力します。入札金額は右側にカンマ編集、漢字編集した金額が表示されますので、ご確認をお願いします。</a:t>
            </a:r>
          </a:p>
        </p:txBody>
      </p:sp>
    </p:spTree>
    <p:extLst>
      <p:ext uri="{BB962C8B-B14F-4D97-AF65-F5344CB8AC3E}">
        <p14:creationId xmlns:p14="http://schemas.microsoft.com/office/powerpoint/2010/main" val="266747663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2973A3D9-8517-EF61-4205-65CA2C3B3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59F472-AEB4-B68D-7396-D1E2BF1C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91253D-2197-0697-4CF5-708B0FEF5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688" y="3356992"/>
            <a:ext cx="400050" cy="2889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4371EFF-AA08-7DEB-4DF5-E17036689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723" y="3793079"/>
            <a:ext cx="720080" cy="288925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7" name="AutoShape 100">
            <a:extLst>
              <a:ext uri="{FF2B5EF4-FFF2-40B4-BE49-F238E27FC236}">
                <a16:creationId xmlns:a16="http://schemas.microsoft.com/office/drawing/2014/main" id="{A6CEA05B-9284-CE5B-BE7A-2BE052BE1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5235140"/>
            <a:ext cx="8640959" cy="115093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内訳書が必要な案件は「参照」ボタンで内訳書ファイルを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選択し、「資料追加」ボタンで追加します。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2237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B3770136-BF1E-7802-5873-ED7AE5F5A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59F472-AEB4-B68D-7396-D1E2BF1C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4371EFF-AA08-7DEB-4DF5-E17036689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592" y="5010294"/>
            <a:ext cx="720080" cy="288925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7" name="AutoShape 100">
            <a:extLst>
              <a:ext uri="{FF2B5EF4-FFF2-40B4-BE49-F238E27FC236}">
                <a16:creationId xmlns:a16="http://schemas.microsoft.com/office/drawing/2014/main" id="{A6CEA05B-9284-CE5B-BE7A-2BE052BE1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795" y="3779776"/>
            <a:ext cx="6984777" cy="115093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必要事項を入力、添付し、内容を確認して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「提出内容確認」を押下します。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75524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D12DAE2-215D-F6B7-AA70-BFC1C38A7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3E66395-50BC-4EF0-E4C1-5E8D6804F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40B82-1E50-0D07-8BA8-9B040984E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62" y="4221088"/>
            <a:ext cx="990600" cy="381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" name="角丸四角形 4">
            <a:extLst>
              <a:ext uri="{FF2B5EF4-FFF2-40B4-BE49-F238E27FC236}">
                <a16:creationId xmlns:a16="http://schemas.microsoft.com/office/drawing/2014/main" id="{036A76B6-7F79-86D1-2D82-8BFD4CD2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445224"/>
            <a:ext cx="8351837" cy="84613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入札書は一度閉じてしまうと</a:t>
            </a:r>
            <a:r>
              <a:rPr lang="ja-JP" altLang="en-US" sz="2400" b="1" dirty="0">
                <a:solidFill>
                  <a:srgbClr val="FF0000"/>
                </a:solidFill>
              </a:rPr>
              <a:t>再度開くことができませんので、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FF0000"/>
                </a:solidFill>
              </a:rPr>
              <a:t>必ず印刷を行ってください。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20632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D09444-9B8A-DC13-D518-DDA954DA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37</a:t>
            </a:fld>
            <a:endParaRPr lang="en-US" altLang="ja-JP"/>
          </a:p>
        </p:txBody>
      </p:sp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DA83101-6FAC-B277-D5A3-A0AFD546C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141"/>
            <a:ext cx="9144000" cy="47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408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FF90841-E453-5113-63D8-E2AFF8D5F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9AB487C-8245-F249-E9C8-E2E8EDDA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57E3DD-9730-E406-D86B-FEFD22B3D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4221088"/>
            <a:ext cx="720080" cy="3600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EFD1F7B0-3E8E-A586-6A6A-5BB213DAE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304" y="5507400"/>
            <a:ext cx="7620000" cy="7778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印刷後に「提出」ボタンを押して入札書を提出します。</a:t>
            </a:r>
          </a:p>
        </p:txBody>
      </p:sp>
    </p:spTree>
    <p:extLst>
      <p:ext uri="{BB962C8B-B14F-4D97-AF65-F5344CB8AC3E}">
        <p14:creationId xmlns:p14="http://schemas.microsoft.com/office/powerpoint/2010/main" val="68897385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538DA28-4EA6-D95E-D216-CDA8138B2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817B67-F802-E167-5324-5734A25E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684FA3-EC35-2D5A-3B66-983FBA103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0317" y="1700808"/>
            <a:ext cx="687388" cy="3603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FA3D66EE-A34B-759B-CB83-87007E08B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338" y="4294188"/>
            <a:ext cx="7258050" cy="10795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最終確認になります。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よろしければ「</a:t>
            </a:r>
            <a:r>
              <a:rPr lang="en-US" altLang="ja-JP" sz="2400" dirty="0">
                <a:latin typeface="Arial" panose="020B0604020202020204" pitchFamily="34" charset="0"/>
              </a:rPr>
              <a:t>OK</a:t>
            </a:r>
            <a:r>
              <a:rPr lang="ja-JP" altLang="en-US" sz="2400" dirty="0">
                <a:latin typeface="Arial" panose="020B0604020202020204" pitchFamily="34" charset="0"/>
              </a:rPr>
              <a:t>」ボタンを押して提出します。</a:t>
            </a:r>
          </a:p>
        </p:txBody>
      </p:sp>
    </p:spTree>
    <p:extLst>
      <p:ext uri="{BB962C8B-B14F-4D97-AF65-F5344CB8AC3E}">
        <p14:creationId xmlns:p14="http://schemas.microsoft.com/office/powerpoint/2010/main" val="296475489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3B1E25F-F01F-D105-C81B-4942FA00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9" y="1319054"/>
            <a:ext cx="9063503" cy="304815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90AD37-CAA4-29AC-0359-BF38D33A35DE}"/>
              </a:ext>
            </a:extLst>
          </p:cNvPr>
          <p:cNvSpPr/>
          <p:nvPr/>
        </p:nvSpPr>
        <p:spPr>
          <a:xfrm>
            <a:off x="358140" y="3934301"/>
            <a:ext cx="413004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800" b="1" dirty="0"/>
              <a:t>▶新潟市電子入札システム（物品）へのログイン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5F3A6A-BA9E-C3CF-3C5F-6F0F24C028A1}"/>
              </a:ext>
            </a:extLst>
          </p:cNvPr>
          <p:cNvSpPr txBox="1"/>
          <p:nvPr/>
        </p:nvSpPr>
        <p:spPr>
          <a:xfrm>
            <a:off x="299328" y="469011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/>
              <a:t>※</a:t>
            </a:r>
            <a:r>
              <a:rPr lang="ja-JP" altLang="en-US" sz="1800" dirty="0"/>
              <a:t>イメージ図</a:t>
            </a:r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6FAD7C8D-6CBB-5A69-31AA-48911329F5CA}"/>
              </a:ext>
            </a:extLst>
          </p:cNvPr>
          <p:cNvSpPr/>
          <p:nvPr/>
        </p:nvSpPr>
        <p:spPr>
          <a:xfrm rot="18777491">
            <a:off x="4312562" y="4276459"/>
            <a:ext cx="185847" cy="281996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50338949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5C90546-6801-CAA6-E68A-A1A86C4B0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6F147F2-4CB6-1E68-44AB-C8D389CF4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F8083D-15E6-0642-EB0C-8E3BF2524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708" y="2644586"/>
            <a:ext cx="990600" cy="3600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E59C5B88-3FD0-F575-A5C2-82A53B4B1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338" y="4294188"/>
            <a:ext cx="7258050" cy="10795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入札書の提出が完了します</a:t>
            </a:r>
          </a:p>
        </p:txBody>
      </p:sp>
    </p:spTree>
    <p:extLst>
      <p:ext uri="{BB962C8B-B14F-4D97-AF65-F5344CB8AC3E}">
        <p14:creationId xmlns:p14="http://schemas.microsoft.com/office/powerpoint/2010/main" val="270084885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D53C0463-60B1-5A39-9B3D-BF908812D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F40F71C-7D90-FA98-4CDC-C733BF15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1ACBC-4340-7962-F52F-DE7084974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805" y="4039789"/>
            <a:ext cx="574675" cy="28803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2DAD7F85-E17B-1923-E0AA-1639DCFAC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690" y="5445082"/>
            <a:ext cx="7258050" cy="10795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ボタンが「提出済」になります。</a:t>
            </a:r>
          </a:p>
        </p:txBody>
      </p:sp>
    </p:spTree>
    <p:extLst>
      <p:ext uri="{BB962C8B-B14F-4D97-AF65-F5344CB8AC3E}">
        <p14:creationId xmlns:p14="http://schemas.microsoft.com/office/powerpoint/2010/main" val="421477627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F4CDEDC-1A0A-ACEA-3468-99E1CD4C2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196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0999C3E-F3BF-E501-FAB9-5B043878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4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D9E927D3-B6C8-F7A1-0F5E-3C6CE2FF7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6712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5126" name="Rectangle 70">
            <a:extLst>
              <a:ext uri="{FF2B5EF4-FFF2-40B4-BE49-F238E27FC236}">
                <a16:creationId xmlns:a16="http://schemas.microsoft.com/office/drawing/2014/main" id="{20071F83-9E9A-53AC-388C-C08396F6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5127" name="Rectangle 71">
            <a:extLst>
              <a:ext uri="{FF2B5EF4-FFF2-40B4-BE49-F238E27FC236}">
                <a16:creationId xmlns:a16="http://schemas.microsoft.com/office/drawing/2014/main" id="{27CA8BA7-C17F-7249-BB95-7DC1C45ED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092AEECF-2AF3-FAAB-7D92-6E9F0BE1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一般競争入札　業務フロー</a:t>
            </a:r>
          </a:p>
        </p:txBody>
      </p:sp>
      <p:sp>
        <p:nvSpPr>
          <p:cNvPr id="5132" name="Line 144">
            <a:extLst>
              <a:ext uri="{FF2B5EF4-FFF2-40B4-BE49-F238E27FC236}">
                <a16:creationId xmlns:a16="http://schemas.microsoft.com/office/drawing/2014/main" id="{2A56E864-14B2-6E3A-FB64-E1256E6273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016100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3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742F15FE-D1E3-B53E-299F-F68BE4377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967090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5134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3342CFCC-2133-010C-517D-EFD49D68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967090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⑨入札契約結果の確認</a:t>
            </a:r>
          </a:p>
        </p:txBody>
      </p:sp>
      <p:sp>
        <p:nvSpPr>
          <p:cNvPr id="5135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600CC360-FF79-5DEA-558E-E2534EF70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40829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⑧落札通知書受信</a:t>
            </a:r>
          </a:p>
        </p:txBody>
      </p:sp>
      <p:sp>
        <p:nvSpPr>
          <p:cNvPr id="513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93184AF7-5BE0-BD68-B6C3-BF384CD82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127" y="381633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⑦入札書・内訳書の提出</a:t>
            </a:r>
          </a:p>
        </p:txBody>
      </p:sp>
      <p:sp>
        <p:nvSpPr>
          <p:cNvPr id="5137" name="Line 155">
            <a:extLst>
              <a:ext uri="{FF2B5EF4-FFF2-40B4-BE49-F238E27FC236}">
                <a16:creationId xmlns:a16="http://schemas.microsoft.com/office/drawing/2014/main" id="{500050F4-A698-F788-FB7E-BFAC565AFE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8064" y="396079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8" name="Line 156">
            <a:extLst>
              <a:ext uri="{FF2B5EF4-FFF2-40B4-BE49-F238E27FC236}">
                <a16:creationId xmlns:a16="http://schemas.microsoft.com/office/drawing/2014/main" id="{84F7CD3B-FC0F-21E7-A289-046BB1966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61149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9" name="Line 160">
            <a:extLst>
              <a:ext uri="{FF2B5EF4-FFF2-40B4-BE49-F238E27FC236}">
                <a16:creationId xmlns:a16="http://schemas.microsoft.com/office/drawing/2014/main" id="{B4AF55CB-6035-83BA-42EA-DEA510818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609091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0" name="Picture 165">
            <a:extLst>
              <a:ext uri="{FF2B5EF4-FFF2-40B4-BE49-F238E27FC236}">
                <a16:creationId xmlns:a16="http://schemas.microsoft.com/office/drawing/2014/main" id="{8F212DF7-0DFD-AFA8-B514-A2FD4030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781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Line 166">
            <a:extLst>
              <a:ext uri="{FF2B5EF4-FFF2-40B4-BE49-F238E27FC236}">
                <a16:creationId xmlns:a16="http://schemas.microsoft.com/office/drawing/2014/main" id="{87A369FE-0BCE-1346-CBF5-382B612D6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7484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2" name="Picture 167">
            <a:extLst>
              <a:ext uri="{FF2B5EF4-FFF2-40B4-BE49-F238E27FC236}">
                <a16:creationId xmlns:a16="http://schemas.microsoft.com/office/drawing/2014/main" id="{3CF7B5E3-F327-6A4D-D01F-D9CB76B8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2224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9C4D256-E6C3-E056-1009-DE8D48F10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9559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③回答の確認</a:t>
            </a:r>
          </a:p>
        </p:txBody>
      </p:sp>
      <p:sp>
        <p:nvSpPr>
          <p:cNvPr id="5144" name="Line 237">
            <a:extLst>
              <a:ext uri="{FF2B5EF4-FFF2-40B4-BE49-F238E27FC236}">
                <a16:creationId xmlns:a16="http://schemas.microsoft.com/office/drawing/2014/main" id="{71DE18CD-8FE2-035E-0837-46F0132BE0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649512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5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0159D2B-F394-298A-ABD2-4C9038183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559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5146" name="Line 241">
            <a:extLst>
              <a:ext uri="{FF2B5EF4-FFF2-40B4-BE49-F238E27FC236}">
                <a16:creationId xmlns:a16="http://schemas.microsoft.com/office/drawing/2014/main" id="{0FDFA84B-862A-4E43-74B7-560DF6062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119412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7" name="AutoShape 9">
            <a:extLst>
              <a:ext uri="{FF2B5EF4-FFF2-40B4-BE49-F238E27FC236}">
                <a16:creationId xmlns:a16="http://schemas.microsoft.com/office/drawing/2014/main" id="{AD50A8CC-D23B-C043-CD07-3EB8EFDA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5148" name="正方形/長方形 90">
            <a:extLst>
              <a:ext uri="{FF2B5EF4-FFF2-40B4-BE49-F238E27FC236}">
                <a16:creationId xmlns:a16="http://schemas.microsoft.com/office/drawing/2014/main" id="{F80F5F64-4CDC-7966-FFB2-CD576E8B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5149" name="AutoShape 9">
            <a:extLst>
              <a:ext uri="{FF2B5EF4-FFF2-40B4-BE49-F238E27FC236}">
                <a16:creationId xmlns:a16="http://schemas.microsoft.com/office/drawing/2014/main" id="{4E15CB79-BB49-0121-883A-02A1DB52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5150" name="スライド番号プレースホルダー 5">
            <a:extLst>
              <a:ext uri="{FF2B5EF4-FFF2-40B4-BE49-F238E27FC236}">
                <a16:creationId xmlns:a16="http://schemas.microsoft.com/office/drawing/2014/main" id="{F3B53E47-40A0-35C1-F19F-1F42B77A55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1B995-9123-4879-AA28-9F758262D95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152" name="Line 142">
            <a:extLst>
              <a:ext uri="{FF2B5EF4-FFF2-40B4-BE49-F238E27FC236}">
                <a16:creationId xmlns:a16="http://schemas.microsoft.com/office/drawing/2014/main" id="{28599977-7185-D76B-E280-AA1C2F77FD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18437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3" name="Line 142">
            <a:extLst>
              <a:ext uri="{FF2B5EF4-FFF2-40B4-BE49-F238E27FC236}">
                <a16:creationId xmlns:a16="http://schemas.microsoft.com/office/drawing/2014/main" id="{EF9E3868-2B1E-3541-761C-8229693817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744762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4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0AE3474C-0D10-C696-9EA6-4E9FAD2E3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836712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①調達情報確認</a:t>
            </a:r>
            <a:r>
              <a:rPr lang="en-US" altLang="ja-JP" sz="1600" dirty="0"/>
              <a:t>/</a:t>
            </a:r>
            <a:r>
              <a:rPr lang="ja-JP" altLang="en-US" sz="1600" dirty="0"/>
              <a:t>仕様書等取得</a:t>
            </a:r>
          </a:p>
        </p:txBody>
      </p:sp>
      <p:sp>
        <p:nvSpPr>
          <p:cNvPr id="5155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B04819-EB4F-E006-B3D3-59C62A41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3971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②質問の提出</a:t>
            </a:r>
          </a:p>
        </p:txBody>
      </p:sp>
      <p:sp>
        <p:nvSpPr>
          <p:cNvPr id="5156" name="Line 142">
            <a:extLst>
              <a:ext uri="{FF2B5EF4-FFF2-40B4-BE49-F238E27FC236}">
                <a16:creationId xmlns:a16="http://schemas.microsoft.com/office/drawing/2014/main" id="{E2D5DFF3-BF81-3D83-DC85-F648999B1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175428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7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A9C09074-2EA1-31F3-304F-D0D589C1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1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5158" name="Line 142">
            <a:extLst>
              <a:ext uri="{FF2B5EF4-FFF2-40B4-BE49-F238E27FC236}">
                <a16:creationId xmlns:a16="http://schemas.microsoft.com/office/drawing/2014/main" id="{E8B4D91C-785D-6D72-111A-5E76746EC9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412876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9" name="Line 142">
            <a:extLst>
              <a:ext uri="{FF2B5EF4-FFF2-40B4-BE49-F238E27FC236}">
                <a16:creationId xmlns:a16="http://schemas.microsoft.com/office/drawing/2014/main" id="{66806C0C-552D-F268-25FC-2D2872BD9A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65581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0" name="Line 142">
            <a:extLst>
              <a:ext uri="{FF2B5EF4-FFF2-40B4-BE49-F238E27FC236}">
                <a16:creationId xmlns:a16="http://schemas.microsoft.com/office/drawing/2014/main" id="{9EA99784-A2CE-D2E3-BF31-C6D3B3E52D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518127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189D34CD-B930-52AC-245D-F570D63A2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14" y="379887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 　札 　書　 受　 付</a:t>
            </a:r>
          </a:p>
        </p:txBody>
      </p:sp>
      <p:sp>
        <p:nvSpPr>
          <p:cNvPr id="5162" name="AutoShape 148">
            <a:extLst>
              <a:ext uri="{FF2B5EF4-FFF2-40B4-BE49-F238E27FC236}">
                <a16:creationId xmlns:a16="http://schemas.microsoft.com/office/drawing/2014/main" id="{596E37B6-67BD-E84B-4876-902468B0E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331965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5163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1DFE5B5A-3444-4BDE-DCF1-BB401A516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854252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5164" name="AutoShape 150">
            <a:extLst>
              <a:ext uri="{FF2B5EF4-FFF2-40B4-BE49-F238E27FC236}">
                <a16:creationId xmlns:a16="http://schemas.microsoft.com/office/drawing/2014/main" id="{854B3A69-AC00-F5BD-5712-01C04928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378127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落札通知書発行</a:t>
            </a:r>
          </a:p>
        </p:txBody>
      </p:sp>
      <p:sp>
        <p:nvSpPr>
          <p:cNvPr id="5165" name="Line 142">
            <a:extLst>
              <a:ext uri="{FF2B5EF4-FFF2-40B4-BE49-F238E27FC236}">
                <a16:creationId xmlns:a16="http://schemas.microsoft.com/office/drawing/2014/main" id="{EB5B47EE-AF52-44F1-A0C5-A9D1837A95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76706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A906C732-4AEB-B011-AEA9-E9BE71A6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48761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④証明書等の提出</a:t>
            </a:r>
            <a:r>
              <a:rPr lang="en-US" altLang="ja-JP" sz="1400" dirty="0"/>
              <a:t>(</a:t>
            </a:r>
            <a:r>
              <a:rPr lang="ja-JP" altLang="en-US" sz="1400" dirty="0"/>
              <a:t>参加資格申請</a:t>
            </a:r>
            <a:r>
              <a:rPr lang="en-US" altLang="ja-JP" sz="1400" dirty="0"/>
              <a:t>)</a:t>
            </a:r>
            <a:endParaRPr lang="ja-JP" altLang="en-US" sz="1600" dirty="0"/>
          </a:p>
        </p:txBody>
      </p:sp>
      <p:sp>
        <p:nvSpPr>
          <p:cNvPr id="3" name="Line 155">
            <a:extLst>
              <a:ext uri="{FF2B5EF4-FFF2-40B4-BE49-F238E27FC236}">
                <a16:creationId xmlns:a16="http://schemas.microsoft.com/office/drawing/2014/main" id="{E1EE5D01-0128-B642-D934-72CB3B0782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263207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E507722E-56F1-8B97-F8AB-866E7BE7E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47015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 明 書 等 受 付</a:t>
            </a:r>
          </a:p>
        </p:txBody>
      </p:sp>
      <p:sp>
        <p:nvSpPr>
          <p:cNvPr id="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6B21CFCA-D785-8DAF-A1C6-36E62456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94512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⑤証明書等受付票受信</a:t>
            </a:r>
          </a:p>
        </p:txBody>
      </p:sp>
      <p:sp>
        <p:nvSpPr>
          <p:cNvPr id="7" name="Line 155">
            <a:extLst>
              <a:ext uri="{FF2B5EF4-FFF2-40B4-BE49-F238E27FC236}">
                <a16:creationId xmlns:a16="http://schemas.microsoft.com/office/drawing/2014/main" id="{510C58B3-095F-08DF-133D-4E50D18275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308958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C009B26-A429-FFAA-4A5C-5816219BF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92766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証明書等受付票発行</a:t>
            </a:r>
          </a:p>
        </p:txBody>
      </p:sp>
      <p:sp>
        <p:nvSpPr>
          <p:cNvPr id="9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C6AFEF46-94FF-AFEC-207E-2CB8176E0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881" y="337708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⑥証明書等審査結果通知書受信</a:t>
            </a:r>
          </a:p>
        </p:txBody>
      </p:sp>
      <p:sp>
        <p:nvSpPr>
          <p:cNvPr id="10" name="Line 155">
            <a:extLst>
              <a:ext uri="{FF2B5EF4-FFF2-40B4-BE49-F238E27FC236}">
                <a16:creationId xmlns:a16="http://schemas.microsoft.com/office/drawing/2014/main" id="{615A5695-94DB-3439-50BF-B92114E579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7818" y="352154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0C7ACD88-2707-26A9-8E45-1F00C6DC1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68" y="335962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証明書等審査結果通知書発行</a:t>
            </a:r>
          </a:p>
        </p:txBody>
      </p:sp>
      <p:pic>
        <p:nvPicPr>
          <p:cNvPr id="12" name="Picture 167">
            <a:extLst>
              <a:ext uri="{FF2B5EF4-FFF2-40B4-BE49-F238E27FC236}">
                <a16:creationId xmlns:a16="http://schemas.microsoft.com/office/drawing/2014/main" id="{AD46D078-2320-F839-AF4A-0ED486AA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60" y="2872566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7">
            <a:extLst>
              <a:ext uri="{FF2B5EF4-FFF2-40B4-BE49-F238E27FC236}">
                <a16:creationId xmlns:a16="http://schemas.microsoft.com/office/drawing/2014/main" id="{F7D1D0EB-B6A8-CFED-80BC-E1E3374B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56" y="328587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434714"/>
      </p:ext>
    </p:extLst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D002A6F3-F7C3-3410-7F67-1802E012F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87043" name="スライド番号プレースホルダー 5">
            <a:extLst>
              <a:ext uri="{FF2B5EF4-FFF2-40B4-BE49-F238E27FC236}">
                <a16:creationId xmlns:a16="http://schemas.microsoft.com/office/drawing/2014/main" id="{0AEBC234-4A1F-E3F7-5C53-F8FCA3896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E385E2-55DA-4E25-8F3E-FA63024EC601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CF9C1660-724B-1281-9087-D74920C9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950" y="4016639"/>
            <a:ext cx="400050" cy="2889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EE2960A-96A6-65B4-C9C0-F33FB72A7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90115" name="Rectangle 4">
            <a:extLst>
              <a:ext uri="{FF2B5EF4-FFF2-40B4-BE49-F238E27FC236}">
                <a16:creationId xmlns:a16="http://schemas.microsoft.com/office/drawing/2014/main" id="{156A6952-A321-944F-FBFB-54BFC0EE8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242147"/>
            <a:ext cx="719137" cy="2889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90116" name="スライド番号プレースホルダー 5">
            <a:extLst>
              <a:ext uri="{FF2B5EF4-FFF2-40B4-BE49-F238E27FC236}">
                <a16:creationId xmlns:a16="http://schemas.microsoft.com/office/drawing/2014/main" id="{990D26E0-E30D-0E1C-FE6E-52295031B0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C0EDF0-C9E5-486C-A3E3-AB7D0F1AB304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AB9DD9E-D153-6A5A-9444-88F343B9B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91139" name="Rectangle 4">
            <a:extLst>
              <a:ext uri="{FF2B5EF4-FFF2-40B4-BE49-F238E27FC236}">
                <a16:creationId xmlns:a16="http://schemas.microsoft.com/office/drawing/2014/main" id="{F8E92791-DB20-205C-CB9A-FF7B85E22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3645024"/>
            <a:ext cx="792609" cy="3603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91140" name="スライド番号プレースホルダー 5">
            <a:extLst>
              <a:ext uri="{FF2B5EF4-FFF2-40B4-BE49-F238E27FC236}">
                <a16:creationId xmlns:a16="http://schemas.microsoft.com/office/drawing/2014/main" id="{AB96D7EA-4D40-B18C-0AEE-3EFD4E709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EB1D06-9E38-4086-80B3-65F3C99FE3C8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969D372-F668-F22D-323C-3FA4A6820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92163" name="Rectangle 4">
            <a:extLst>
              <a:ext uri="{FF2B5EF4-FFF2-40B4-BE49-F238E27FC236}">
                <a16:creationId xmlns:a16="http://schemas.microsoft.com/office/drawing/2014/main" id="{C88BEBCC-DA16-44D4-1397-876F73747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980" y="3933056"/>
            <a:ext cx="1066800" cy="381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92164" name="スライド番号プレースホルダー 5">
            <a:extLst>
              <a:ext uri="{FF2B5EF4-FFF2-40B4-BE49-F238E27FC236}">
                <a16:creationId xmlns:a16="http://schemas.microsoft.com/office/drawing/2014/main" id="{7B49058D-13EF-E2F3-AC82-8304E1FB0D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9E7B92-6376-484F-93B0-89C2BF91F412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F4CDEDC-1A0A-ACEA-3468-99E1CD4C2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476" y="433423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0999C3E-F3BF-E501-FAB9-5B043878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4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D9E927D3-B6C8-F7A1-0F5E-3C6CE2FF7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6712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5126" name="Rectangle 70">
            <a:extLst>
              <a:ext uri="{FF2B5EF4-FFF2-40B4-BE49-F238E27FC236}">
                <a16:creationId xmlns:a16="http://schemas.microsoft.com/office/drawing/2014/main" id="{20071F83-9E9A-53AC-388C-C08396F6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5127" name="Rectangle 71">
            <a:extLst>
              <a:ext uri="{FF2B5EF4-FFF2-40B4-BE49-F238E27FC236}">
                <a16:creationId xmlns:a16="http://schemas.microsoft.com/office/drawing/2014/main" id="{27CA8BA7-C17F-7249-BB95-7DC1C45ED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092AEECF-2AF3-FAAB-7D92-6E9F0BE1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一般競争入札　業務フロー</a:t>
            </a:r>
          </a:p>
        </p:txBody>
      </p:sp>
      <p:sp>
        <p:nvSpPr>
          <p:cNvPr id="5132" name="Line 144">
            <a:extLst>
              <a:ext uri="{FF2B5EF4-FFF2-40B4-BE49-F238E27FC236}">
                <a16:creationId xmlns:a16="http://schemas.microsoft.com/office/drawing/2014/main" id="{2A56E864-14B2-6E3A-FB64-E1256E6273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016100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3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742F15FE-D1E3-B53E-299F-F68BE4377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967090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5134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3342CFCC-2133-010C-517D-EFD49D68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967090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⑨入札契約結果の確認</a:t>
            </a:r>
          </a:p>
        </p:txBody>
      </p:sp>
      <p:sp>
        <p:nvSpPr>
          <p:cNvPr id="5135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600CC360-FF79-5DEA-558E-E2534EF70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40829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⑧落札通知書受信</a:t>
            </a:r>
          </a:p>
        </p:txBody>
      </p:sp>
      <p:sp>
        <p:nvSpPr>
          <p:cNvPr id="513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93184AF7-5BE0-BD68-B6C3-BF384CD82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127" y="381633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⑦入札書・内訳書の提出</a:t>
            </a:r>
          </a:p>
        </p:txBody>
      </p:sp>
      <p:sp>
        <p:nvSpPr>
          <p:cNvPr id="5137" name="Line 155">
            <a:extLst>
              <a:ext uri="{FF2B5EF4-FFF2-40B4-BE49-F238E27FC236}">
                <a16:creationId xmlns:a16="http://schemas.microsoft.com/office/drawing/2014/main" id="{500050F4-A698-F788-FB7E-BFAC565AFE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8064" y="396079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8" name="Line 156">
            <a:extLst>
              <a:ext uri="{FF2B5EF4-FFF2-40B4-BE49-F238E27FC236}">
                <a16:creationId xmlns:a16="http://schemas.microsoft.com/office/drawing/2014/main" id="{84F7CD3B-FC0F-21E7-A289-046BB1966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61149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9" name="Line 160">
            <a:extLst>
              <a:ext uri="{FF2B5EF4-FFF2-40B4-BE49-F238E27FC236}">
                <a16:creationId xmlns:a16="http://schemas.microsoft.com/office/drawing/2014/main" id="{B4AF55CB-6035-83BA-42EA-DEA510818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609091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0" name="Picture 165">
            <a:extLst>
              <a:ext uri="{FF2B5EF4-FFF2-40B4-BE49-F238E27FC236}">
                <a16:creationId xmlns:a16="http://schemas.microsoft.com/office/drawing/2014/main" id="{8F212DF7-0DFD-AFA8-B514-A2FD4030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781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Line 166">
            <a:extLst>
              <a:ext uri="{FF2B5EF4-FFF2-40B4-BE49-F238E27FC236}">
                <a16:creationId xmlns:a16="http://schemas.microsoft.com/office/drawing/2014/main" id="{87A369FE-0BCE-1346-CBF5-382B612D6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74840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2" name="Picture 167">
            <a:extLst>
              <a:ext uri="{FF2B5EF4-FFF2-40B4-BE49-F238E27FC236}">
                <a16:creationId xmlns:a16="http://schemas.microsoft.com/office/drawing/2014/main" id="{3CF7B5E3-F327-6A4D-D01F-D9CB76B8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22242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9C4D256-E6C3-E056-1009-DE8D48F10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9559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③回答の確認</a:t>
            </a:r>
          </a:p>
        </p:txBody>
      </p:sp>
      <p:sp>
        <p:nvSpPr>
          <p:cNvPr id="5144" name="Line 237">
            <a:extLst>
              <a:ext uri="{FF2B5EF4-FFF2-40B4-BE49-F238E27FC236}">
                <a16:creationId xmlns:a16="http://schemas.microsoft.com/office/drawing/2014/main" id="{71DE18CD-8FE2-035E-0837-46F0132BE0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649512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5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0159D2B-F394-298A-ABD2-4C9038183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559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5146" name="Line 241">
            <a:extLst>
              <a:ext uri="{FF2B5EF4-FFF2-40B4-BE49-F238E27FC236}">
                <a16:creationId xmlns:a16="http://schemas.microsoft.com/office/drawing/2014/main" id="{0FDFA84B-862A-4E43-74B7-560DF6062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119412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7" name="AutoShape 9">
            <a:extLst>
              <a:ext uri="{FF2B5EF4-FFF2-40B4-BE49-F238E27FC236}">
                <a16:creationId xmlns:a16="http://schemas.microsoft.com/office/drawing/2014/main" id="{AD50A8CC-D23B-C043-CD07-3EB8EFDA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5148" name="正方形/長方形 90">
            <a:extLst>
              <a:ext uri="{FF2B5EF4-FFF2-40B4-BE49-F238E27FC236}">
                <a16:creationId xmlns:a16="http://schemas.microsoft.com/office/drawing/2014/main" id="{F80F5F64-4CDC-7966-FFB2-CD576E8B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5149" name="AutoShape 9">
            <a:extLst>
              <a:ext uri="{FF2B5EF4-FFF2-40B4-BE49-F238E27FC236}">
                <a16:creationId xmlns:a16="http://schemas.microsoft.com/office/drawing/2014/main" id="{4E15CB79-BB49-0121-883A-02A1DB52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5150" name="スライド番号プレースホルダー 5">
            <a:extLst>
              <a:ext uri="{FF2B5EF4-FFF2-40B4-BE49-F238E27FC236}">
                <a16:creationId xmlns:a16="http://schemas.microsoft.com/office/drawing/2014/main" id="{F3B53E47-40A0-35C1-F19F-1F42B77A55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1B995-9123-4879-AA28-9F758262D95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152" name="Line 142">
            <a:extLst>
              <a:ext uri="{FF2B5EF4-FFF2-40B4-BE49-F238E27FC236}">
                <a16:creationId xmlns:a16="http://schemas.microsoft.com/office/drawing/2014/main" id="{28599977-7185-D76B-E280-AA1C2F77FD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18437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3" name="Line 142">
            <a:extLst>
              <a:ext uri="{FF2B5EF4-FFF2-40B4-BE49-F238E27FC236}">
                <a16:creationId xmlns:a16="http://schemas.microsoft.com/office/drawing/2014/main" id="{EF9E3868-2B1E-3541-761C-8229693817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744762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4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0AE3474C-0D10-C696-9EA6-4E9FAD2E3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836712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①調達情報確認</a:t>
            </a:r>
            <a:r>
              <a:rPr lang="en-US" altLang="ja-JP" sz="1600" dirty="0"/>
              <a:t>/</a:t>
            </a:r>
            <a:r>
              <a:rPr lang="ja-JP" altLang="en-US" sz="1600" dirty="0"/>
              <a:t>仕様書等取得</a:t>
            </a:r>
          </a:p>
        </p:txBody>
      </p:sp>
      <p:sp>
        <p:nvSpPr>
          <p:cNvPr id="5155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B04819-EB4F-E006-B3D3-59C62A41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39710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②質問の提出</a:t>
            </a:r>
          </a:p>
        </p:txBody>
      </p:sp>
      <p:sp>
        <p:nvSpPr>
          <p:cNvPr id="5156" name="Line 142">
            <a:extLst>
              <a:ext uri="{FF2B5EF4-FFF2-40B4-BE49-F238E27FC236}">
                <a16:creationId xmlns:a16="http://schemas.microsoft.com/office/drawing/2014/main" id="{E2D5DFF3-BF81-3D83-DC85-F648999B1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175428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7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A9C09074-2EA1-31F3-304F-D0D589C1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100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5158" name="Line 142">
            <a:extLst>
              <a:ext uri="{FF2B5EF4-FFF2-40B4-BE49-F238E27FC236}">
                <a16:creationId xmlns:a16="http://schemas.microsoft.com/office/drawing/2014/main" id="{E8B4D91C-785D-6D72-111A-5E76746EC9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412876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9" name="Line 142">
            <a:extLst>
              <a:ext uri="{FF2B5EF4-FFF2-40B4-BE49-F238E27FC236}">
                <a16:creationId xmlns:a16="http://schemas.microsoft.com/office/drawing/2014/main" id="{66806C0C-552D-F268-25FC-2D2872BD9A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655815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0" name="Line 142">
            <a:extLst>
              <a:ext uri="{FF2B5EF4-FFF2-40B4-BE49-F238E27FC236}">
                <a16:creationId xmlns:a16="http://schemas.microsoft.com/office/drawing/2014/main" id="{9EA99784-A2CE-D2E3-BF31-C6D3B3E52D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5181277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189D34CD-B930-52AC-245D-F570D63A2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14" y="379887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 　札 　書　 受　 付</a:t>
            </a:r>
          </a:p>
        </p:txBody>
      </p:sp>
      <p:sp>
        <p:nvSpPr>
          <p:cNvPr id="5162" name="AutoShape 148">
            <a:extLst>
              <a:ext uri="{FF2B5EF4-FFF2-40B4-BE49-F238E27FC236}">
                <a16:creationId xmlns:a16="http://schemas.microsoft.com/office/drawing/2014/main" id="{596E37B6-67BD-E84B-4876-902468B0E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331965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5163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1DFE5B5A-3444-4BDE-DCF1-BB401A516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854252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5164" name="AutoShape 150">
            <a:extLst>
              <a:ext uri="{FF2B5EF4-FFF2-40B4-BE49-F238E27FC236}">
                <a16:creationId xmlns:a16="http://schemas.microsoft.com/office/drawing/2014/main" id="{854B3A69-AC00-F5BD-5712-01C04928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378127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落札通知書発行</a:t>
            </a:r>
          </a:p>
        </p:txBody>
      </p:sp>
      <p:sp>
        <p:nvSpPr>
          <p:cNvPr id="5165" name="Line 142">
            <a:extLst>
              <a:ext uri="{FF2B5EF4-FFF2-40B4-BE49-F238E27FC236}">
                <a16:creationId xmlns:a16="http://schemas.microsoft.com/office/drawing/2014/main" id="{EB5B47EE-AF52-44F1-A0C5-A9D1837A95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76706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A906C732-4AEB-B011-AEA9-E9BE71A6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48761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④証明書等の提出</a:t>
            </a:r>
            <a:r>
              <a:rPr lang="en-US" altLang="ja-JP" sz="1400" dirty="0"/>
              <a:t>(</a:t>
            </a:r>
            <a:r>
              <a:rPr lang="ja-JP" altLang="en-US" sz="1400" dirty="0"/>
              <a:t>参加資格申請</a:t>
            </a:r>
            <a:r>
              <a:rPr lang="en-US" altLang="ja-JP" sz="1400" dirty="0"/>
              <a:t>)</a:t>
            </a:r>
            <a:endParaRPr lang="ja-JP" altLang="en-US" sz="1600" dirty="0"/>
          </a:p>
        </p:txBody>
      </p:sp>
      <p:sp>
        <p:nvSpPr>
          <p:cNvPr id="3" name="Line 155">
            <a:extLst>
              <a:ext uri="{FF2B5EF4-FFF2-40B4-BE49-F238E27FC236}">
                <a16:creationId xmlns:a16="http://schemas.microsoft.com/office/drawing/2014/main" id="{E1EE5D01-0128-B642-D934-72CB3B0782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263207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E507722E-56F1-8B97-F8AB-866E7BE7E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47015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 明 書 等 受 付</a:t>
            </a:r>
          </a:p>
        </p:txBody>
      </p:sp>
      <p:sp>
        <p:nvSpPr>
          <p:cNvPr id="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6B21CFCA-D785-8DAF-A1C6-36E62456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63" y="294512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⑤証明書等受付票受信</a:t>
            </a:r>
          </a:p>
        </p:txBody>
      </p:sp>
      <p:sp>
        <p:nvSpPr>
          <p:cNvPr id="7" name="Line 155">
            <a:extLst>
              <a:ext uri="{FF2B5EF4-FFF2-40B4-BE49-F238E27FC236}">
                <a16:creationId xmlns:a16="http://schemas.microsoft.com/office/drawing/2014/main" id="{510C58B3-095F-08DF-133D-4E50D18275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700" y="3089586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C009B26-A429-FFAA-4A5C-5816219BF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0" y="2927661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証明書等受付票発行</a:t>
            </a:r>
          </a:p>
        </p:txBody>
      </p:sp>
      <p:sp>
        <p:nvSpPr>
          <p:cNvPr id="9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C6AFEF46-94FF-AFEC-207E-2CB8176E0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881" y="3377084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⑥証明書等審査結果通知書受信</a:t>
            </a:r>
          </a:p>
        </p:txBody>
      </p:sp>
      <p:sp>
        <p:nvSpPr>
          <p:cNvPr id="10" name="Line 155">
            <a:extLst>
              <a:ext uri="{FF2B5EF4-FFF2-40B4-BE49-F238E27FC236}">
                <a16:creationId xmlns:a16="http://schemas.microsoft.com/office/drawing/2014/main" id="{615A5695-94DB-3439-50BF-B92114E579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7818" y="3521547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0C7ACD88-2707-26A9-8E45-1F00C6DC1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68" y="3359622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証明書等審査結果通知書発行</a:t>
            </a:r>
          </a:p>
        </p:txBody>
      </p:sp>
      <p:pic>
        <p:nvPicPr>
          <p:cNvPr id="12" name="Picture 167">
            <a:extLst>
              <a:ext uri="{FF2B5EF4-FFF2-40B4-BE49-F238E27FC236}">
                <a16:creationId xmlns:a16="http://schemas.microsoft.com/office/drawing/2014/main" id="{AD46D078-2320-F839-AF4A-0ED486AA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60" y="2872566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7">
            <a:extLst>
              <a:ext uri="{FF2B5EF4-FFF2-40B4-BE49-F238E27FC236}">
                <a16:creationId xmlns:a16="http://schemas.microsoft.com/office/drawing/2014/main" id="{F7D1D0EB-B6A8-CFED-80BC-E1E3374B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56" y="3285877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851629"/>
      </p:ext>
    </p:extLst>
  </p:cSld>
  <p:clrMapOvr>
    <a:masterClrMapping/>
  </p:clrMapOvr>
  <p:transition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3B1E25F-F01F-D105-C81B-4942FA00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9" y="1319054"/>
            <a:ext cx="9063503" cy="304815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90AD37-CAA4-29AC-0359-BF38D33A35DE}"/>
              </a:ext>
            </a:extLst>
          </p:cNvPr>
          <p:cNvSpPr/>
          <p:nvPr/>
        </p:nvSpPr>
        <p:spPr>
          <a:xfrm>
            <a:off x="358140" y="3934301"/>
            <a:ext cx="413004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800" b="1" dirty="0"/>
              <a:t>▶新潟市電子入札システム（物品）へのログイン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5F3A6A-BA9E-C3CF-3C5F-6F0F24C028A1}"/>
              </a:ext>
            </a:extLst>
          </p:cNvPr>
          <p:cNvSpPr txBox="1"/>
          <p:nvPr/>
        </p:nvSpPr>
        <p:spPr>
          <a:xfrm>
            <a:off x="299328" y="469011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/>
              <a:t>※</a:t>
            </a:r>
            <a:r>
              <a:rPr lang="ja-JP" altLang="en-US" sz="1800" dirty="0"/>
              <a:t>イメージ図</a:t>
            </a:r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6FAD7C8D-6CBB-5A69-31AA-48911329F5CA}"/>
              </a:ext>
            </a:extLst>
          </p:cNvPr>
          <p:cNvSpPr/>
          <p:nvPr/>
        </p:nvSpPr>
        <p:spPr>
          <a:xfrm rot="18777491">
            <a:off x="4312562" y="4276459"/>
            <a:ext cx="185847" cy="281996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09097806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6045F902-1D9B-5FA3-05F2-28903D5F7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1747" name="スライド番号プレースホルダー 3">
            <a:extLst>
              <a:ext uri="{FF2B5EF4-FFF2-40B4-BE49-F238E27FC236}">
                <a16:creationId xmlns:a16="http://schemas.microsoft.com/office/drawing/2014/main" id="{4DDADE3F-45F4-BDEB-644B-757CA544A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4AFD5A-8FC5-487A-AFF9-D70144D763D1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749" name="Rectangle 4">
            <a:extLst>
              <a:ext uri="{FF2B5EF4-FFF2-40B4-BE49-F238E27FC236}">
                <a16:creationId xmlns:a16="http://schemas.microsoft.com/office/drawing/2014/main" id="{0E9E2941-A0F4-36F7-FF9A-F44B0C678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5307" y="2267855"/>
            <a:ext cx="685800" cy="381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425077227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9C3629CA-EE22-7E9F-B809-197F9118B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1747" name="スライド番号プレースホルダー 3">
            <a:extLst>
              <a:ext uri="{FF2B5EF4-FFF2-40B4-BE49-F238E27FC236}">
                <a16:creationId xmlns:a16="http://schemas.microsoft.com/office/drawing/2014/main" id="{4DDADE3F-45F4-BDEB-644B-757CA544A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4AFD5A-8FC5-487A-AFF9-D70144D763D1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749" name="Rectangle 4">
            <a:extLst>
              <a:ext uri="{FF2B5EF4-FFF2-40B4-BE49-F238E27FC236}">
                <a16:creationId xmlns:a16="http://schemas.microsoft.com/office/drawing/2014/main" id="{0E9E2941-A0F4-36F7-FF9A-F44B0C678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353" y="2270180"/>
            <a:ext cx="685800" cy="381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3006339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Word&#10;&#10;AI 生成コンテンツは誤りを含む可能性があります。">
            <a:extLst>
              <a:ext uri="{FF2B5EF4-FFF2-40B4-BE49-F238E27FC236}">
                <a16:creationId xmlns:a16="http://schemas.microsoft.com/office/drawing/2014/main" id="{ACC72334-02E1-D077-633A-A4E9CEA13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3794" name="Rectangle 4">
            <a:extLst>
              <a:ext uri="{FF2B5EF4-FFF2-40B4-BE49-F238E27FC236}">
                <a16:creationId xmlns:a16="http://schemas.microsoft.com/office/drawing/2014/main" id="{78FEA08F-634D-0C02-15D0-0BE430313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266" y="1370988"/>
            <a:ext cx="1679192" cy="28195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33795" name="Rectangle 9">
            <a:extLst>
              <a:ext uri="{FF2B5EF4-FFF2-40B4-BE49-F238E27FC236}">
                <a16:creationId xmlns:a16="http://schemas.microsoft.com/office/drawing/2014/main" id="{D1F8B6FF-1BD2-C533-7442-BC49E006B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381750"/>
            <a:ext cx="431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3796" name="スライド番号プレースホルダー 3">
            <a:extLst>
              <a:ext uri="{FF2B5EF4-FFF2-40B4-BE49-F238E27FC236}">
                <a16:creationId xmlns:a16="http://schemas.microsoft.com/office/drawing/2014/main" id="{47D0EB94-22CC-1607-B031-AC8262C99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C2E4D6-9770-4263-BDC1-40923F01E33F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A896E2-A917-AF26-90B8-3EBA36AB9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51" y="1744735"/>
            <a:ext cx="1294860" cy="47068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87567136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3D46B-1AC3-884D-EF00-557D5D289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8F07E6C0-9DB0-4F6D-8790-BEFE31C3B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3795" name="Rectangle 9">
            <a:extLst>
              <a:ext uri="{FF2B5EF4-FFF2-40B4-BE49-F238E27FC236}">
                <a16:creationId xmlns:a16="http://schemas.microsoft.com/office/drawing/2014/main" id="{92B48FF9-FA6A-A717-5054-D9937EBF6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381750"/>
            <a:ext cx="431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3796" name="スライド番号プレースホルダー 3">
            <a:extLst>
              <a:ext uri="{FF2B5EF4-FFF2-40B4-BE49-F238E27FC236}">
                <a16:creationId xmlns:a16="http://schemas.microsoft.com/office/drawing/2014/main" id="{1E1D7A6B-5F5A-3710-6ABF-4C658B974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C2E4D6-9770-4263-BDC1-40923F01E33F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1DD831C-A629-60DC-A7B3-FBB059D02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387" y="808446"/>
            <a:ext cx="504825" cy="3286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333759413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2B569B9B-F436-A269-9208-D4958BB7E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2C26158-6AAB-9294-A247-E30FCBCA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52</a:t>
            </a:fld>
            <a:endParaRPr lang="en-US" altLang="ja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038977-A7DD-C66B-AB7B-B3B188EDE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757" y="1484784"/>
            <a:ext cx="752872" cy="3600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162CE96D-A707-07AA-1F7B-5061E7441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89550"/>
            <a:ext cx="8424863" cy="9366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検索条件を指定しないと、確認のメッセージが表示されます。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対象を絞り込みたい場合は検索条件を指定してください。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35468393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3054063E-5B83-6690-4804-E01AB4EC0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100355" name="Rectangle 4">
            <a:extLst>
              <a:ext uri="{FF2B5EF4-FFF2-40B4-BE49-F238E27FC236}">
                <a16:creationId xmlns:a16="http://schemas.microsoft.com/office/drawing/2014/main" id="{D0506720-C51F-F78B-CC59-70FDB0679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6" y="3225830"/>
            <a:ext cx="1656184" cy="3600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100356" name="スライド番号プレースホルダー 5">
            <a:extLst>
              <a:ext uri="{FF2B5EF4-FFF2-40B4-BE49-F238E27FC236}">
                <a16:creationId xmlns:a16="http://schemas.microsoft.com/office/drawing/2014/main" id="{AB6F6652-DA0C-BF08-43F2-256231B433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7FB7A5-A5A0-4CA5-9612-0BA9F2B2DF54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01F7A660-AF5A-0212-1C87-9FFF5C277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102402" name="スライド番号プレースホルダー 5">
            <a:extLst>
              <a:ext uri="{FF2B5EF4-FFF2-40B4-BE49-F238E27FC236}">
                <a16:creationId xmlns:a16="http://schemas.microsoft.com/office/drawing/2014/main" id="{E90C9F9E-95F6-BEB2-A063-D272987B09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A39303-7F7F-4F93-B282-39D26AFB4D8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D6381A0-37C9-FCD4-9EB5-8AB55F61C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4718" y="4581127"/>
            <a:ext cx="7025753" cy="191333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13" name="AutoShape 100">
            <a:extLst>
              <a:ext uri="{FF2B5EF4-FFF2-40B4-BE49-F238E27FC236}">
                <a16:creationId xmlns:a16="http://schemas.microsoft.com/office/drawing/2014/main" id="{FAF850CB-6D84-1BFD-971D-E162688E8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4718" y="2852936"/>
            <a:ext cx="7241332" cy="1571099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「入札経過」欄に、参加した業者と入札金額</a:t>
            </a:r>
            <a:r>
              <a:rPr lang="en-US" altLang="ja-JP" sz="2400" dirty="0">
                <a:latin typeface="Arial" panose="020B0604020202020204" pitchFamily="34" charset="0"/>
              </a:rPr>
              <a:t>(</a:t>
            </a:r>
            <a:r>
              <a:rPr lang="ja-JP" altLang="en-US" sz="2400" dirty="0">
                <a:latin typeface="Arial" panose="020B0604020202020204" pitchFamily="34" charset="0"/>
              </a:rPr>
              <a:t>辞退</a:t>
            </a:r>
            <a:r>
              <a:rPr lang="en-US" altLang="ja-JP" sz="2400" dirty="0">
                <a:latin typeface="Arial" panose="020B0604020202020204" pitchFamily="34" charset="0"/>
              </a:rPr>
              <a:t>)</a:t>
            </a:r>
            <a:r>
              <a:rPr lang="ja-JP" altLang="en-US" sz="2400" dirty="0">
                <a:latin typeface="Arial" panose="020B0604020202020204" pitchFamily="34" charset="0"/>
              </a:rPr>
              <a:t>が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表示され、落札者が公開されています。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電子くじを利用した場合は、その結果も表示されます。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Word&#10;&#10;AI 生成コンテンツは誤りを含む可能性があります。">
            <a:extLst>
              <a:ext uri="{FF2B5EF4-FFF2-40B4-BE49-F238E27FC236}">
                <a16:creationId xmlns:a16="http://schemas.microsoft.com/office/drawing/2014/main" id="{915DDF24-BE88-3F89-A844-718016AC1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3794" name="Rectangle 4">
            <a:extLst>
              <a:ext uri="{FF2B5EF4-FFF2-40B4-BE49-F238E27FC236}">
                <a16:creationId xmlns:a16="http://schemas.microsoft.com/office/drawing/2014/main" id="{78FEA08F-634D-0C02-15D0-0BE430313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3449" y="1071029"/>
            <a:ext cx="1224136" cy="32897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33795" name="Rectangle 9">
            <a:extLst>
              <a:ext uri="{FF2B5EF4-FFF2-40B4-BE49-F238E27FC236}">
                <a16:creationId xmlns:a16="http://schemas.microsoft.com/office/drawing/2014/main" id="{D1F8B6FF-1BD2-C533-7442-BC49E006B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381750"/>
            <a:ext cx="431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3796" name="スライド番号プレースホルダー 3">
            <a:extLst>
              <a:ext uri="{FF2B5EF4-FFF2-40B4-BE49-F238E27FC236}">
                <a16:creationId xmlns:a16="http://schemas.microsoft.com/office/drawing/2014/main" id="{47D0EB94-22CC-1607-B031-AC8262C99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C2E4D6-9770-4263-BDC1-40923F01E33F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A896E2-A917-AF26-90B8-3EBA36AB9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75" y="1334076"/>
            <a:ext cx="1294860" cy="47068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410275441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8039696F-CFD7-9E8F-AE07-80C30815B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5843" name="Rectangle 9">
            <a:extLst>
              <a:ext uri="{FF2B5EF4-FFF2-40B4-BE49-F238E27FC236}">
                <a16:creationId xmlns:a16="http://schemas.microsoft.com/office/drawing/2014/main" id="{E74A41EC-A1CE-46F7-21C5-E42676C17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381750"/>
            <a:ext cx="431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5844" name="スライド番号プレースホルダー 3">
            <a:extLst>
              <a:ext uri="{FF2B5EF4-FFF2-40B4-BE49-F238E27FC236}">
                <a16:creationId xmlns:a16="http://schemas.microsoft.com/office/drawing/2014/main" id="{1F353B86-BEA9-14F0-475E-696C44B978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185B8C-7DD3-4912-B768-2FA7E09BCFC8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0F0ABA7-EBEA-4B02-7F19-0F6BD9921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59" y="790412"/>
            <a:ext cx="548423" cy="38319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279859345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6FB05-D274-19DE-E078-7A84F1004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25D7F952-A94A-9747-8096-2F2463C9F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5842" name="Rectangle 4">
            <a:extLst>
              <a:ext uri="{FF2B5EF4-FFF2-40B4-BE49-F238E27FC236}">
                <a16:creationId xmlns:a16="http://schemas.microsoft.com/office/drawing/2014/main" id="{EE8B192F-9657-1042-8816-D1C06E82B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382" y="1474740"/>
            <a:ext cx="752872" cy="3600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35843" name="Rectangle 9">
            <a:extLst>
              <a:ext uri="{FF2B5EF4-FFF2-40B4-BE49-F238E27FC236}">
                <a16:creationId xmlns:a16="http://schemas.microsoft.com/office/drawing/2014/main" id="{360617F4-DE35-11DA-F703-8187B7FF9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381750"/>
            <a:ext cx="431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5844" name="スライド番号プレースホルダー 3">
            <a:extLst>
              <a:ext uri="{FF2B5EF4-FFF2-40B4-BE49-F238E27FC236}">
                <a16:creationId xmlns:a16="http://schemas.microsoft.com/office/drawing/2014/main" id="{A6907D16-17B4-13F7-4ED4-30FE39709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185B8C-7DD3-4912-B768-2FA7E09BCFC8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5846" name="AutoShape 100">
            <a:extLst>
              <a:ext uri="{FF2B5EF4-FFF2-40B4-BE49-F238E27FC236}">
                <a16:creationId xmlns:a16="http://schemas.microsoft.com/office/drawing/2014/main" id="{DE8E61AE-4365-A655-BA22-BF20A2710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89550"/>
            <a:ext cx="8424863" cy="9366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検索条件を指定しないと、確認のメッセージが表示されます。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対象を絞り込みたい場合は検索条件を指定してください。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52378357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63AEB4FC-FE73-8D72-C923-69951E0F8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7891" name="スライド番号プレースホルダー 5">
            <a:extLst>
              <a:ext uri="{FF2B5EF4-FFF2-40B4-BE49-F238E27FC236}">
                <a16:creationId xmlns:a16="http://schemas.microsoft.com/office/drawing/2014/main" id="{003C2504-7432-8325-2A0D-82E5A1C97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5DC066-D96C-4B22-A41F-078FEA9637F1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4DE6591D-845B-FCEC-1FF3-7143ED1DC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3461152"/>
            <a:ext cx="1656184" cy="43204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63290633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bef13c3-ec84-4360-afc1-346329e5c56e}" enabled="1" method="Privileged" siteId="{f54277c9-dafe-44aa-85a4-73d5c7c5245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Microsoft Office PowerPoint</Application>
  <PresentationFormat>画面に合わせる (4:3)</PresentationFormat>
  <Paragraphs>322</Paragraphs>
  <Slides>54</Slides>
  <Notes>51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54</vt:i4>
      </vt:variant>
      <vt:variant>
        <vt:lpstr>目的別スライド ショー</vt:lpstr>
      </vt:variant>
      <vt:variant>
        <vt:i4>19</vt:i4>
      </vt:variant>
    </vt:vector>
  </HeadingPairs>
  <TitlesOfParts>
    <vt:vector size="81" baseType="lpstr">
      <vt:lpstr>HGP創英角ｺﾞｼｯｸUB</vt:lpstr>
      <vt:lpstr>ＭＳ Ｐゴシック</vt:lpstr>
      <vt:lpstr>ＭＳ Ｐ明朝</vt:lpstr>
      <vt:lpstr>ＭＳ ゴシック</vt:lpstr>
      <vt:lpstr>Arial</vt:lpstr>
      <vt:lpstr>Calibri</vt:lpstr>
      <vt:lpstr>Times New Roman</vt:lpstr>
      <vt:lpstr>標準デザイン</vt:lpstr>
      <vt:lpstr>５．一般競争入札操作手順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システムログイン（発注者）</vt:lpstr>
      <vt:lpstr>調達案件アップロード</vt:lpstr>
      <vt:lpstr>電子入札ログイン（発注者）</vt:lpstr>
      <vt:lpstr>調達案件登録</vt:lpstr>
      <vt:lpstr>発注図書登録</vt:lpstr>
      <vt:lpstr>指名業者アップロード</vt:lpstr>
      <vt:lpstr>指名通知書発行</vt:lpstr>
      <vt:lpstr>発注図書公開許可</vt:lpstr>
      <vt:lpstr>システムログイン（業者）</vt:lpstr>
      <vt:lpstr>電子入札ログイン（業者）</vt:lpstr>
      <vt:lpstr>指名通知書受信</vt:lpstr>
      <vt:lpstr>発注図書取得</vt:lpstr>
      <vt:lpstr>入札書提出</vt:lpstr>
      <vt:lpstr>入札書受付</vt:lpstr>
      <vt:lpstr>開札</vt:lpstr>
      <vt:lpstr>落札結果通知書発行</vt:lpstr>
      <vt:lpstr>入札契約結果公開</vt:lpstr>
      <vt:lpstr>落札結果通知書受信</vt:lpstr>
      <vt:lpstr>入札契約結果確認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2026-01-18T08:48:18Z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