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489" r:id="rId3"/>
    <p:sldId id="869" r:id="rId4"/>
    <p:sldId id="258" r:id="rId5"/>
    <p:sldId id="385" r:id="rId6"/>
    <p:sldId id="363" r:id="rId7"/>
    <p:sldId id="1302" r:id="rId8"/>
    <p:sldId id="1303" r:id="rId9"/>
    <p:sldId id="1325" r:id="rId10"/>
    <p:sldId id="1304" r:id="rId11"/>
    <p:sldId id="1305" r:id="rId12"/>
    <p:sldId id="583" r:id="rId13"/>
    <p:sldId id="584" r:id="rId14"/>
    <p:sldId id="1285" r:id="rId15"/>
    <p:sldId id="1326" r:id="rId16"/>
    <p:sldId id="852" r:id="rId17"/>
    <p:sldId id="1282" r:id="rId18"/>
    <p:sldId id="1323" r:id="rId19"/>
    <p:sldId id="1296" r:id="rId20"/>
    <p:sldId id="880" r:id="rId21"/>
    <p:sldId id="842" r:id="rId22"/>
    <p:sldId id="843" r:id="rId23"/>
    <p:sldId id="845" r:id="rId24"/>
    <p:sldId id="1286" r:id="rId25"/>
    <p:sldId id="270" r:id="rId26"/>
    <p:sldId id="1288" r:id="rId27"/>
    <p:sldId id="1307" r:id="rId28"/>
    <p:sldId id="642" r:id="rId29"/>
    <p:sldId id="646" r:id="rId30"/>
    <p:sldId id="1291" r:id="rId31"/>
    <p:sldId id="1292" r:id="rId32"/>
    <p:sldId id="1293" r:id="rId33"/>
    <p:sldId id="648" r:id="rId34"/>
    <p:sldId id="649" r:id="rId35"/>
    <p:sldId id="1290" r:id="rId36"/>
    <p:sldId id="1294" r:id="rId37"/>
    <p:sldId id="778" r:id="rId38"/>
    <p:sldId id="783" r:id="rId39"/>
    <p:sldId id="784" r:id="rId40"/>
    <p:sldId id="1289" r:id="rId41"/>
    <p:sldId id="1327" r:id="rId42"/>
    <p:sldId id="1315" r:id="rId43"/>
    <p:sldId id="1316" r:id="rId44"/>
    <p:sldId id="1324" r:id="rId45"/>
    <p:sldId id="1317" r:id="rId46"/>
    <p:sldId id="866" r:id="rId47"/>
    <p:sldId id="867" r:id="rId48"/>
  </p:sldIdLst>
  <p:sldSz cx="9144000" cy="6858000" type="screen4x3"/>
  <p:notesSz cx="6735763" cy="9866313"/>
  <p:custShowLst>
    <p:custShow name="システムログイン（発注者）" id="0">
      <p:sldLst/>
    </p:custShow>
    <p:custShow name="調達案件アップロード" id="1">
      <p:sldLst/>
    </p:custShow>
    <p:custShow name="電子入札ログイン（発注者）" id="2">
      <p:sldLst/>
    </p:custShow>
    <p:custShow name="調達案件登録" id="3">
      <p:sldLst/>
    </p:custShow>
    <p:custShow name="発注図書登録" id="4">
      <p:sldLst/>
    </p:custShow>
    <p:custShow name="指名業者アップロード" id="5">
      <p:sldLst/>
    </p:custShow>
    <p:custShow name="指名通知書発行" id="6">
      <p:sldLst/>
    </p:custShow>
    <p:custShow name="発注図書公開許可" id="7">
      <p:sldLst/>
    </p:custShow>
    <p:custShow name="システムログイン（業者）" id="8">
      <p:sldLst/>
    </p:custShow>
    <p:custShow name="電子入札ログイン（業者）" id="9">
      <p:sldLst>
        <p:sld r:id="rId13"/>
        <p:sld r:id="rId14"/>
      </p:sldLst>
    </p:custShow>
    <p:custShow name="指名通知書受信" id="10">
      <p:sldLst/>
    </p:custShow>
    <p:custShow name="発注図書取得" id="11">
      <p:sldLst/>
    </p:custShow>
    <p:custShow name="入札書提出" id="12">
      <p:sldLst>
        <p:sld r:id="rId29"/>
        <p:sld r:id="rId30"/>
        <p:sld r:id="rId34"/>
        <p:sld r:id="rId35"/>
      </p:sldLst>
    </p:custShow>
    <p:custShow name="入札書受付" id="13">
      <p:sldLst/>
    </p:custShow>
    <p:custShow name="開札" id="14">
      <p:sldLst/>
    </p:custShow>
    <p:custShow name="落札結果通知書発行" id="15">
      <p:sldLst/>
    </p:custShow>
    <p:custShow name="入札契約結果公開" id="16">
      <p:sldLst/>
    </p:custShow>
    <p:custShow name="落札結果通知書受信" id="17">
      <p:sldLst>
        <p:sld r:id="rId38"/>
        <p:sld r:id="rId39"/>
        <p:sld r:id="rId40"/>
      </p:sldLst>
    </p:custShow>
    <p:custShow name="入札契約結果確認" id="18">
      <p:sldLst/>
    </p:custShow>
  </p:custShowLst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B5BD7"/>
    <a:srgbClr val="FFFFCC"/>
    <a:srgbClr val="4D4D4D"/>
    <a:srgbClr val="FF5050"/>
    <a:srgbClr val="FF6699"/>
    <a:srgbClr val="000066"/>
    <a:srgbClr val="33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063" autoAdjust="0"/>
  </p:normalViewPr>
  <p:slideViewPr>
    <p:cSldViewPr>
      <p:cViewPr varScale="1">
        <p:scale>
          <a:sx n="57" d="100"/>
          <a:sy n="57" d="100"/>
        </p:scale>
        <p:origin x="1540" y="3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>
            <a:extLst>
              <a:ext uri="{FF2B5EF4-FFF2-40B4-BE49-F238E27FC236}">
                <a16:creationId xmlns:a16="http://schemas.microsoft.com/office/drawing/2014/main" id="{8BCF2F2F-B1D9-8D1D-886C-91852225A3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5E150F11-9F63-8933-54F5-20392F15F87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7684" name="Rectangle 4">
            <a:extLst>
              <a:ext uri="{FF2B5EF4-FFF2-40B4-BE49-F238E27FC236}">
                <a16:creationId xmlns:a16="http://schemas.microsoft.com/office/drawing/2014/main" id="{D9EA12F4-6AF9-C856-1FBA-0F17CDBB893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7685" name="Rectangle 5">
            <a:extLst>
              <a:ext uri="{FF2B5EF4-FFF2-40B4-BE49-F238E27FC236}">
                <a16:creationId xmlns:a16="http://schemas.microsoft.com/office/drawing/2014/main" id="{D80F2EA0-2EE7-61D1-10FE-CF8C5A90342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A8CC26C-EDB0-4F7D-AA1E-1FEF69579B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9BE6B692-440E-03EB-127E-1A200A01A3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4B39D7D3-5C55-441E-6B5B-2A3D2AAD593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0B489F9-646F-F514-8BCA-2DB093C6EC7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765" name="Rectangle 5">
            <a:extLst>
              <a:ext uri="{FF2B5EF4-FFF2-40B4-BE49-F238E27FC236}">
                <a16:creationId xmlns:a16="http://schemas.microsoft.com/office/drawing/2014/main" id="{A17CE68E-2B68-B6B6-4C8A-BB130BA3911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6300"/>
            <a:ext cx="4938713" cy="44402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245766" name="Rectangle 6">
            <a:extLst>
              <a:ext uri="{FF2B5EF4-FFF2-40B4-BE49-F238E27FC236}">
                <a16:creationId xmlns:a16="http://schemas.microsoft.com/office/drawing/2014/main" id="{CD2F921D-6E10-3AB5-4EA0-775CC000287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5767" name="Rectangle 7">
            <a:extLst>
              <a:ext uri="{FF2B5EF4-FFF2-40B4-BE49-F238E27FC236}">
                <a16:creationId xmlns:a16="http://schemas.microsoft.com/office/drawing/2014/main" id="{B108B094-654F-BA9D-8ACF-63C79D3E03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936751B-ED3D-45DA-8544-395CD969B7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8AC913B-2703-D3FF-32B1-C6ABA7EB33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ノート プレースホルダー 1">
            <a:extLst>
              <a:ext uri="{FF2B5EF4-FFF2-40B4-BE49-F238E27FC236}">
                <a16:creationId xmlns:a16="http://schemas.microsoft.com/office/drawing/2014/main" id="{09295EF8-48A6-E6A7-EEFA-1056CEC30D1B}"/>
              </a:ext>
            </a:extLst>
          </p:cNvPr>
          <p:cNvSpPr>
            <a:spLocks noGrp="1"/>
          </p:cNvSpPr>
          <p:nvPr/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30000"/>
              </a:spcBef>
            </a:pPr>
            <a:endParaRPr lang="ja-JP" altLang="en-US" sz="1200">
              <a:latin typeface="Calibri" panose="020F0502020204030204" pitchFamily="34" charset="0"/>
              <a:ea typeface="ＭＳ Ｐ明朝" panose="02020600040205080304" pitchFamily="18" charset="-128"/>
            </a:endParaRPr>
          </a:p>
        </p:txBody>
      </p:sp>
      <p:sp>
        <p:nvSpPr>
          <p:cNvPr id="2" name="ノート プレースホルダー 1">
            <a:extLst>
              <a:ext uri="{FF2B5EF4-FFF2-40B4-BE49-F238E27FC236}">
                <a16:creationId xmlns:a16="http://schemas.microsoft.com/office/drawing/2014/main" id="{9597D6E4-7B0D-1D44-2307-AE0D84353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600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 イメージ プレースホルダー 1">
            <a:extLst>
              <a:ext uri="{FF2B5EF4-FFF2-40B4-BE49-F238E27FC236}">
                <a16:creationId xmlns:a16="http://schemas.microsoft.com/office/drawing/2014/main" id="{B1130693-8F6A-6D86-F58D-25072ED4C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ノート プレースホルダー 2">
            <a:extLst>
              <a:ext uri="{FF2B5EF4-FFF2-40B4-BE49-F238E27FC236}">
                <a16:creationId xmlns:a16="http://schemas.microsoft.com/office/drawing/2014/main" id="{DB2B289D-D075-3433-26AF-4DEBE4688B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23556" name="スライド番号プレースホルダー 3">
            <a:extLst>
              <a:ext uri="{FF2B5EF4-FFF2-40B4-BE49-F238E27FC236}">
                <a16:creationId xmlns:a16="http://schemas.microsoft.com/office/drawing/2014/main" id="{67347534-5AD2-3C7A-F1ED-A862F9D010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3DEE6F75-2A02-4E14-A254-1C140639324C}" type="slidenum">
              <a:rPr lang="en-US" altLang="ja-JP" sz="1200" smtClean="0"/>
              <a:pPr/>
              <a:t>12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9536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EF0BF2B-FD85-EA45-9100-B0EEB43902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17D5736F-27CF-4051-97C3-CEA45125FF4A}" type="slidenum">
              <a:rPr lang="en-US" altLang="ja-JP" sz="1200" smtClean="0"/>
              <a:pPr/>
              <a:t>14</a:t>
            </a:fld>
            <a:endParaRPr lang="en-US" altLang="ja-JP" sz="12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AFD9F2D-4E0A-F312-AC90-8E5743AADD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2A3562C7-107A-60EC-0620-BB545241CD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67B460A-C508-29BB-D4E6-622500DA6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46755F6-58F7-455C-9431-DE792B568D40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16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918A782-B7D9-DCB0-F66F-75AC60B00E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433A303-236E-ACD0-B7EE-B02DDE154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A20E77E-9802-8F58-B788-28F000EDC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A89E49F-ECEE-412C-886D-C04423483C6D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17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9B2E639-1875-977B-7DD0-95E49D10DD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6E33F59C-95B5-CDDA-CA9C-E011CAF7B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5E550-2D7B-3A7B-623F-1B6C16A51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21352768-1029-0A21-D638-0AE120057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A89E49F-ECEE-412C-886D-C04423483C6D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18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273D058B-7DDF-990C-0B6F-D9D4A0396B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8E4922E2-23E4-BD7E-1F63-22CE549B9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07489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20CCD34-8CE8-0AB2-1F02-9295251DB8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C2BBE9F-1FC4-4600-B6B2-3E9AF9B6F6BB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19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D3F60105-C034-390C-62CA-CAD1A168FA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FDE756B-DAE1-0A66-9FEE-90367116E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ー 1">
            <a:extLst>
              <a:ext uri="{FF2B5EF4-FFF2-40B4-BE49-F238E27FC236}">
                <a16:creationId xmlns:a16="http://schemas.microsoft.com/office/drawing/2014/main" id="{AE0D49BB-43D8-A572-7126-E19C7F04D3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ノート プレースホルダー 2">
            <a:extLst>
              <a:ext uri="{FF2B5EF4-FFF2-40B4-BE49-F238E27FC236}">
                <a16:creationId xmlns:a16="http://schemas.microsoft.com/office/drawing/2014/main" id="{19B0D5B9-817E-2589-3EA7-9F536F3A8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38916" name="スライド番号プレースホルダー 3">
            <a:extLst>
              <a:ext uri="{FF2B5EF4-FFF2-40B4-BE49-F238E27FC236}">
                <a16:creationId xmlns:a16="http://schemas.microsoft.com/office/drawing/2014/main" id="{0C06E2BB-8771-A6FF-401E-45CAB483E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61AA426E-5AC6-4A99-902D-17D0990097EC}" type="slidenum">
              <a:rPr lang="en-US" altLang="ja-JP" sz="1200" smtClean="0"/>
              <a:pPr/>
              <a:t>20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9FA2326C-1BB2-3BCA-028D-3C16668FA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33C09ECE-279C-429A-AF22-5258A90180CA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21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5FDEB8D-C111-854F-09F9-9B1C360016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5F53BC8-E342-6FB4-8BE8-141EABDF9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70351BD-6A51-1DB3-1F2A-F32FCAC8C9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0EB2009-F081-4036-8187-5A00C60A8EF5}" type="slidenum">
              <a:rPr lang="en-US" altLang="ja-JP" sz="1200" smtClean="0"/>
              <a:pPr/>
              <a:t>2</a:t>
            </a:fld>
            <a:endParaRPr lang="en-US" altLang="ja-JP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DAC7987-CB08-1750-99BC-1D550674E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D9F40CA-9086-29D8-3447-4870BEBB4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2C26C4CD-B67E-8D19-D987-D51A47B64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C9ECDDC8-27D7-4270-B71B-5BD185AFA1D3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22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33A61A2-12FF-CBB6-F402-640CD44A9B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D906B6F-B387-7853-EEE0-2AA055372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3069B02D-A647-9671-2716-54FF6562FE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BB4CAAF-3718-47E4-89D3-333A9706D16A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23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BE22B75C-6221-E6E9-4C37-3D816CEA3E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9D414774-D21D-F32B-0CE3-770720A55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D0153479-406D-0932-333D-5A51ADD198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F59F7525-1D53-49B8-BCD0-F79900311971}" type="slidenum">
              <a:rPr lang="en-US" altLang="ja-JP" sz="1200" smtClean="0"/>
              <a:pPr/>
              <a:t>24</a:t>
            </a:fld>
            <a:endParaRPr lang="en-US" altLang="ja-JP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426898BD-676E-1B74-5561-0099E89931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9220F1EC-53A7-DED5-7B19-3FBA77F3D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8793FD7-C837-223F-B438-E2EB443D1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C872B70-EDFF-12C8-7325-1180435CA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D9F111CA-33B6-DC71-7F7E-08F3D0AFE5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7133FE44-18E1-4557-AD6C-E7EB07FBDFC3}" type="slidenum">
              <a:rPr lang="en-US" altLang="ja-JP" sz="1200" smtClean="0"/>
              <a:pPr/>
              <a:t>26</a:t>
            </a:fld>
            <a:endParaRPr lang="en-US" altLang="ja-JP" sz="12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570FFD5F-F268-D21A-E2FC-874911AFED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6E6AD3E1-D860-6794-306A-D257836B3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8100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7871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スライド イメージ プレースホルダー 1">
            <a:extLst>
              <a:ext uri="{FF2B5EF4-FFF2-40B4-BE49-F238E27FC236}">
                <a16:creationId xmlns:a16="http://schemas.microsoft.com/office/drawing/2014/main" id="{955C49EF-C290-A5AE-EFF2-EF3B048A59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ノート プレースホルダー 2">
            <a:extLst>
              <a:ext uri="{FF2B5EF4-FFF2-40B4-BE49-F238E27FC236}">
                <a16:creationId xmlns:a16="http://schemas.microsoft.com/office/drawing/2014/main" id="{97ABAC64-E053-B390-500C-75DBFB8D2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76804" name="スライド番号プレースホルダー 3">
            <a:extLst>
              <a:ext uri="{FF2B5EF4-FFF2-40B4-BE49-F238E27FC236}">
                <a16:creationId xmlns:a16="http://schemas.microsoft.com/office/drawing/2014/main" id="{79F952E8-89D2-BD1E-6B0A-BD7C88C140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0C8129CF-6D05-4CD3-BF7B-AC28C4082BC6}" type="slidenum">
              <a:rPr lang="en-US" altLang="ja-JP" sz="1200" smtClean="0"/>
              <a:pPr/>
              <a:t>29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2460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スライド イメージ プレースホルダー 1">
            <a:extLst>
              <a:ext uri="{FF2B5EF4-FFF2-40B4-BE49-F238E27FC236}">
                <a16:creationId xmlns:a16="http://schemas.microsoft.com/office/drawing/2014/main" id="{B8719AC7-D602-D718-B4A9-49CE380D9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ノート プレースホルダー 2">
            <a:extLst>
              <a:ext uri="{FF2B5EF4-FFF2-40B4-BE49-F238E27FC236}">
                <a16:creationId xmlns:a16="http://schemas.microsoft.com/office/drawing/2014/main" id="{7DB21003-360A-4A36-16A7-8B8F27C00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79876" name="スライド番号プレースホルダー 3">
            <a:extLst>
              <a:ext uri="{FF2B5EF4-FFF2-40B4-BE49-F238E27FC236}">
                <a16:creationId xmlns:a16="http://schemas.microsoft.com/office/drawing/2014/main" id="{524C174C-1FD3-0158-3BE7-AF3CF41FC7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A9966801-D346-4FB9-B5F1-D4829465229B}" type="slidenum">
              <a:rPr lang="en-US" altLang="ja-JP" sz="1200" smtClean="0"/>
              <a:pPr/>
              <a:t>31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F12FC247-DFE0-6B25-A70D-59D33B994E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5C41BF6E-C956-4CB6-8CE8-EB4A92CC9087}" type="slidenum">
              <a:rPr lang="en-US" altLang="ja-JP" sz="1200" smtClean="0"/>
              <a:pPr/>
              <a:t>3</a:t>
            </a:fld>
            <a:endParaRPr lang="en-US" altLang="ja-JP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CB0BA9-0C7F-4F6A-8441-D09930C8CC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B05B3BA-00B0-C995-8982-97BFC20386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スライド イメージ プレースホルダー 1">
            <a:extLst>
              <a:ext uri="{FF2B5EF4-FFF2-40B4-BE49-F238E27FC236}">
                <a16:creationId xmlns:a16="http://schemas.microsoft.com/office/drawing/2014/main" id="{437933E1-C47D-4B4F-A2FC-63962E730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ノート プレースホルダー 2">
            <a:extLst>
              <a:ext uri="{FF2B5EF4-FFF2-40B4-BE49-F238E27FC236}">
                <a16:creationId xmlns:a16="http://schemas.microsoft.com/office/drawing/2014/main" id="{41F381BA-A6B8-87FF-EDF9-CA3FBDB26A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81924" name="スライド番号プレースホルダー 3">
            <a:extLst>
              <a:ext uri="{FF2B5EF4-FFF2-40B4-BE49-F238E27FC236}">
                <a16:creationId xmlns:a16="http://schemas.microsoft.com/office/drawing/2014/main" id="{7B678EAC-4786-C598-3CB8-EE83DFDDC7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CFAF4BF-2047-45BC-9D4E-578D4706C18E}" type="slidenum">
              <a:rPr lang="en-US" altLang="ja-JP" sz="1200" smtClean="0"/>
              <a:pPr/>
              <a:t>32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2376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0813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3FDB9A32-1A6A-99FB-55AD-06F95D669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43DC9D19-36FE-44B5-9A62-EE2492146A7B}" type="slidenum">
              <a:rPr lang="en-US" altLang="ja-JP" sz="1200" smtClean="0"/>
              <a:pPr/>
              <a:t>35</a:t>
            </a:fld>
            <a:endParaRPr lang="en-US" altLang="ja-JP" sz="1200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70AF8801-14F8-30EF-5586-A02FE1033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BA80AA5C-69F8-3456-5CA3-95E78C1BE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スライド イメージ プレースホルダー 1">
            <a:extLst>
              <a:ext uri="{FF2B5EF4-FFF2-40B4-BE49-F238E27FC236}">
                <a16:creationId xmlns:a16="http://schemas.microsoft.com/office/drawing/2014/main" id="{B9C7B487-1859-CB20-01BE-9601A4167D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ノート プレースホルダー 2">
            <a:extLst>
              <a:ext uri="{FF2B5EF4-FFF2-40B4-BE49-F238E27FC236}">
                <a16:creationId xmlns:a16="http://schemas.microsoft.com/office/drawing/2014/main" id="{900CBC7A-D6FE-54A8-B31E-1FF560FF6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88068" name="スライド番号プレースホルダー 3">
            <a:extLst>
              <a:ext uri="{FF2B5EF4-FFF2-40B4-BE49-F238E27FC236}">
                <a16:creationId xmlns:a16="http://schemas.microsoft.com/office/drawing/2014/main" id="{9A646A6C-DDBE-DD42-39B0-E3C549FF6F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26E0B5FF-8A25-4EC1-BC88-C1D34B1AD02E}" type="slidenum">
              <a:rPr lang="en-US" altLang="ja-JP" sz="1200" smtClean="0"/>
              <a:pPr/>
              <a:t>36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881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95249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27812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921E2720-57DE-A7C5-7F39-23FF4F0D49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4AA634F0-5F83-4CC3-ADF8-B89D7C1D9EC6}" type="slidenum">
              <a:rPr lang="en-US" altLang="ja-JP" sz="1200" smtClean="0"/>
              <a:pPr/>
              <a:t>40</a:t>
            </a:fld>
            <a:endParaRPr lang="en-US" altLang="ja-JP" sz="1200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91C4BFB0-1400-CBF5-51D8-4EA672F25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B3B48C45-DBB6-6DFB-0B74-B1D7F69EDA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67B460A-C508-29BB-D4E6-622500DA6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46755F6-58F7-455C-9431-DE792B568D40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42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918A782-B7D9-DCB0-F66F-75AC60B00E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433A303-236E-ACD0-B7EE-B02DDE154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1897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BA7FBB12-70E1-0287-F0FD-D288C2DD1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AB46BCF4-A559-41D6-A61D-A1CD4F026525}" type="slidenum">
              <a:rPr lang="en-US" altLang="ja-JP" smtClean="0"/>
              <a:pPr/>
              <a:t>5</a:t>
            </a:fld>
            <a:endParaRPr lang="en-US" altLang="ja-JP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38B162B1-2949-3B93-4AC0-A0B21CA1EF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E0831CC-81A4-4EE9-050D-A2320D9AE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A20E77E-9802-8F58-B788-28F000EDC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A89E49F-ECEE-412C-886D-C04423483C6D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43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9B2E639-1875-977B-7DD0-95E49D10DD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6E33F59C-95B5-CDDA-CA9C-E011CAF7B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604990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4029E-3354-3ADF-0DF0-83DEF9F9F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24612822-16FF-E9C0-5F7A-E79C826E1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A89E49F-ECEE-412C-886D-C04423483C6D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44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25EC19F1-E067-166A-7594-8772F2522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B20BF62-A2C4-6FD8-C19F-80BF31807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501532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45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65542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17640E03-91A8-97B5-D23A-C845457B3A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6391125-BF47-4B8F-9F37-EFD998E5E45B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46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8AC2F3D2-2A2F-BB14-3D47-9C30355E9E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7505952C-D781-8E8E-DA0F-377ED1138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5B9104D2-3937-7E32-A430-D44660896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223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20042EA-A268-45C6-8CCC-D28F20F90C61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47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71EA2E8A-5755-7DA4-785F-4D819C67DD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FB68D1FB-2734-987E-C253-88B04E7FC5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F7F2752-5A8F-5FE6-58C2-C2A8F548DF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AE6A9080-AE18-42D6-85FE-56814CC8AFF9}" type="slidenum">
              <a:rPr lang="en-US" altLang="ja-JP" smtClean="0"/>
              <a:pPr/>
              <a:t>6</a:t>
            </a:fld>
            <a:endParaRPr lang="en-US" altLang="ja-JP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BA9DE34-3505-336D-2EA5-63789602CE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BCD450C0-63BE-774A-9E05-1EDD739E8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61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0882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80146-5B5E-6236-038C-6FEC08535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E59107E-9B75-CF50-6C39-59EBF01232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3026D20-2C32-59CC-451E-4CA597C4B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FA0228-4AAC-18CB-75C0-7C01F1C827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39891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6751B-ED3D-45DA-8544-395CD969B7FF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537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字幕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F0E9AE-C933-6047-24B2-3BDD1FB0E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FE381D-30DD-0544-EE95-53740204A2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AA1D49-AA7D-803E-60E1-1D9222065D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B05D5-DF85-4430-88EF-475142606C8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38292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4EAD65-0D4A-2028-102F-B411F3D2F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9628B1-2C09-5096-35CF-F4B018C9A1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560D32-D65F-8248-1155-F230E6B48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15258-1325-419B-8212-3FCA4C8AD9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442744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A77F75-C853-F8F2-1F6B-746657614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3931C4-6392-8E7F-9279-FB6200464B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3D050-C1D5-C5CE-0361-AA2FB12EB2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A2EE-DD49-4D60-A87A-28CD2C3506A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138965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CA41E5-775C-B369-0685-154E797FA5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66FF91-2F99-7F61-326C-6BADD9EA4C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D536E-16DD-5E88-4FE2-0F348F6E4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40DBF-9B11-4EDC-8872-18866BAB5C9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80530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DF1FA3-713F-4CCA-3296-B05E27E71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4FEB01-DEC5-6192-24AD-BA012B1EE3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631E87-F819-0FE9-F554-ED25A11DF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185CE-DDAD-4971-B710-E4DDABCC50C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718764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5DD7AD-7B18-F619-8D38-C1D5187845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7F62B0-4D92-C1E6-B564-4ECA4306B9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7C674-62F2-1D99-7800-4B11F601CC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DE2E-969B-4B07-99C8-EBFADABD1D9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440446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76BAE2-E5D2-C3E0-9A34-D527DFA14B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A16F68-6227-6F48-2ECD-D1E3B0D5D8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B23847C-6A97-79FA-D22C-31FBD72E0E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4811-9182-4541-846E-486EC25DC29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150447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46435B-5F3A-7693-09C3-D4B1D62EF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16BDF7-1BFA-0E84-ADD0-BCDF5C8495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20008A-56BC-6892-6A1C-2A78F6665D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6F6D2-2969-4CF6-9F32-8A1D6B19BD1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7598328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6A9207-390B-2FD0-F179-D976DB482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79780F-AF7B-1B65-FC5B-12FF1753CE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C215CB-C702-F456-6E98-143FB028B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94463"/>
            <a:ext cx="1797050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4F3A9-B82E-4896-844A-63A7F9AE92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549856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05F33-7E6F-784D-2A72-89FBFD46B0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F2FF87-3AF8-F4B9-8266-075E537DA8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6AAEA-18CC-8311-26CF-5CFB13BC50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CE7A1-7BC6-46D6-9A8D-527CF0B5FE4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9635889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69E43D-7351-03EA-D17F-0B9FAC4FF0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6D113D-717D-A631-48EC-01A798676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0D6324-04DF-E00C-99F5-2A3C6432F9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EF626-1161-45B6-A867-45C331D04A2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1025449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73399C5-650A-D592-7556-4732AAABB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75BCDBE-7A73-8090-8FC4-159D75039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0D5EDEA-8F22-60B7-8C49-4C4B84E08E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11B0B64-964C-F1C0-C4D4-9C9D1480CF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6FC772-211B-09E0-824B-28DAE5CE67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4388" y="6580188"/>
            <a:ext cx="1800225" cy="250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</a:lstStyle>
          <a:p>
            <a:pPr>
              <a:defRPr/>
            </a:pPr>
            <a:fld id="{BDAD9146-8D3D-463A-94F3-F2D1255E4B2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7" r:id="rId7"/>
    <p:sldLayoutId id="2147483823" r:id="rId8"/>
    <p:sldLayoutId id="2147483824" r:id="rId9"/>
    <p:sldLayoutId id="2147483825" r:id="rId10"/>
    <p:sldLayoutId id="214748382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0106CCC-AF85-12C4-DB9F-FB59B3A5F18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573051"/>
            <a:ext cx="9144000" cy="5847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ja-JP" altLang="en-US" sz="3200" dirty="0"/>
              <a:t>４．見積り合せ操作手順</a:t>
            </a: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B869045C-B7F7-EAE9-1590-D5F05A56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370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ja-JP" altLang="en-US" sz="2400" dirty="0"/>
              <a:t>令和８年１月</a:t>
            </a:r>
            <a:endParaRPr lang="en-US" altLang="ja-JP" sz="2400" dirty="0"/>
          </a:p>
          <a:p>
            <a:pPr algn="ctr" eaLnBrk="1" hangingPunct="1">
              <a:buFontTx/>
              <a:buNone/>
            </a:pPr>
            <a:r>
              <a:rPr lang="ja-JP" altLang="en-US" sz="2400" dirty="0"/>
              <a:t>新潟市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060CE53-A3A1-0CD3-60A9-B4FD72E3F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7DD4007-B312-D3A2-7F86-7FEE829F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44337F7-DABB-C8EB-F5D5-6AF47487E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745" y="3225992"/>
            <a:ext cx="432048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9" name="AutoShape 100">
            <a:extLst>
              <a:ext uri="{FF2B5EF4-FFF2-40B4-BE49-F238E27FC236}">
                <a16:creationId xmlns:a16="http://schemas.microsoft.com/office/drawing/2014/main" id="{120376C5-1DCE-3887-D399-46B344D4F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57551"/>
            <a:ext cx="4536504" cy="81736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ログイン完了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7010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573FFC95-6BB9-6E5A-A337-BF8BBFEA3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FB555C-356D-425D-A3DB-87B76848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34C7400-81C6-5428-217D-A63E9D7BE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240" y="4005064"/>
            <a:ext cx="502866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95521703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6D5631C-B8CB-3259-C912-8BFBD5DB3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2531" name="スライド番号プレースホルダー 5">
            <a:extLst>
              <a:ext uri="{FF2B5EF4-FFF2-40B4-BE49-F238E27FC236}">
                <a16:creationId xmlns:a16="http://schemas.microsoft.com/office/drawing/2014/main" id="{5CBF31AC-6F93-FD87-3401-0CFB3BE82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6A2E12-4945-4B4C-AC5F-5105793BEECF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2D534C-F10D-38DA-B55C-335499842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2420888"/>
            <a:ext cx="792088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7E5FC71-3F60-178C-EF67-5B6F6B3DA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4579" name="Rectangle 6">
            <a:extLst>
              <a:ext uri="{FF2B5EF4-FFF2-40B4-BE49-F238E27FC236}">
                <a16:creationId xmlns:a16="http://schemas.microsoft.com/office/drawing/2014/main" id="{786313BD-8DB9-D344-2282-307E65144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057" y="3640731"/>
            <a:ext cx="576064" cy="37908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24580" name="スライド番号プレースホルダー 5">
            <a:extLst>
              <a:ext uri="{FF2B5EF4-FFF2-40B4-BE49-F238E27FC236}">
                <a16:creationId xmlns:a16="http://schemas.microsoft.com/office/drawing/2014/main" id="{B1AAEA82-869D-C22E-3686-C3AF211C7E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E9C3EA-4657-4B19-B459-05672E9A557C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2F22EA-D3A4-9740-AFD8-928D97F39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492" y="3133360"/>
            <a:ext cx="1728192" cy="21711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0D1BAEF6-C8EB-A3B4-52DB-C2326D9F8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50" y="4294188"/>
            <a:ext cx="4916488" cy="75088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仕様書等の取得に必要な</a:t>
            </a:r>
            <a:endParaRPr lang="en-US" altLang="ja-JP" sz="24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パスワードが記載されています。</a:t>
            </a:r>
            <a:endParaRPr lang="ja-JP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7E9A892-BF5B-0858-3321-19F2C7828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2247425-4743-5329-67F4-9C93FDCA6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27652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7872FCF7-495E-9FD7-218C-B0C47E863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77975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27653" name="AutoShape 11">
            <a:extLst>
              <a:ext uri="{FF2B5EF4-FFF2-40B4-BE49-F238E27FC236}">
                <a16:creationId xmlns:a16="http://schemas.microsoft.com/office/drawing/2014/main" id="{4EAE60AB-13E7-2F5F-3EE3-EACA8C38E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160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見積依頼通知</a:t>
            </a:r>
            <a:r>
              <a:rPr lang="ja-JP" altLang="en-US" sz="1600" dirty="0"/>
              <a:t>発行</a:t>
            </a:r>
          </a:p>
        </p:txBody>
      </p:sp>
      <p:sp>
        <p:nvSpPr>
          <p:cNvPr id="27654" name="Rectangle 70">
            <a:extLst>
              <a:ext uri="{FF2B5EF4-FFF2-40B4-BE49-F238E27FC236}">
                <a16:creationId xmlns:a16="http://schemas.microsoft.com/office/drawing/2014/main" id="{18A1C8CE-93A6-3C90-7ECF-058DDCCE4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27655" name="Rectangle 71">
            <a:extLst>
              <a:ext uri="{FF2B5EF4-FFF2-40B4-BE49-F238E27FC236}">
                <a16:creationId xmlns:a16="http://schemas.microsoft.com/office/drawing/2014/main" id="{9DE25A1F-3B31-94BC-1EDA-F3A6C0C26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3B404E09-8AA6-8CD4-FD3A-B8E566177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見積り合せ　業務フロー</a:t>
            </a:r>
          </a:p>
        </p:txBody>
      </p:sp>
      <p:sp>
        <p:nvSpPr>
          <p:cNvPr id="27657" name="Line 138">
            <a:extLst>
              <a:ext uri="{FF2B5EF4-FFF2-40B4-BE49-F238E27FC236}">
                <a16:creationId xmlns:a16="http://schemas.microsoft.com/office/drawing/2014/main" id="{D48183CB-0ADE-D2F7-DBF9-8D760B1944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117792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27658" name="Picture 139">
            <a:extLst>
              <a:ext uri="{FF2B5EF4-FFF2-40B4-BE49-F238E27FC236}">
                <a16:creationId xmlns:a16="http://schemas.microsoft.com/office/drawing/2014/main" id="{53F37530-E398-69D4-C8B2-6C6222005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81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Line 142">
            <a:extLst>
              <a:ext uri="{FF2B5EF4-FFF2-40B4-BE49-F238E27FC236}">
                <a16:creationId xmlns:a16="http://schemas.microsoft.com/office/drawing/2014/main" id="{547F1CFE-9B1A-CA57-5FFA-AC12C8203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3414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60" name="Line 144">
            <a:extLst>
              <a:ext uri="{FF2B5EF4-FFF2-40B4-BE49-F238E27FC236}">
                <a16:creationId xmlns:a16="http://schemas.microsoft.com/office/drawing/2014/main" id="{0101D498-F3F8-65D7-52FC-5CE3E6F207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75736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61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CCA3CD03-71E6-1D5B-FC64-C03C56D84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634038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27662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F45ED3E9-BE13-066E-0BC5-6ADCD1F86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634038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/>
              <a:t>⑦入札契約結果の確認</a:t>
            </a:r>
          </a:p>
        </p:txBody>
      </p:sp>
      <p:sp>
        <p:nvSpPr>
          <p:cNvPr id="27663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0862C59D-FF78-3345-9C34-4CED434F0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075238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⑥</a:t>
            </a:r>
            <a:r>
              <a:rPr lang="zh-TW" altLang="en-US" sz="1600" dirty="0"/>
              <a:t>見積結果通知書</a:t>
            </a:r>
            <a:r>
              <a:rPr lang="ja-JP" altLang="en-US" sz="1600" dirty="0"/>
              <a:t>受信</a:t>
            </a:r>
          </a:p>
        </p:txBody>
      </p:sp>
      <p:sp>
        <p:nvSpPr>
          <p:cNvPr id="27664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1BE9244E-C17F-75C6-25F4-C5988096B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47345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⑤見積書の提出</a:t>
            </a:r>
          </a:p>
        </p:txBody>
      </p:sp>
      <p:sp>
        <p:nvSpPr>
          <p:cNvPr id="27665" name="Line 155">
            <a:extLst>
              <a:ext uri="{FF2B5EF4-FFF2-40B4-BE49-F238E27FC236}">
                <a16:creationId xmlns:a16="http://schemas.microsoft.com/office/drawing/2014/main" id="{747C8F59-80C8-D157-FBEE-F2FEA674F5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361791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66" name="Line 156">
            <a:extLst>
              <a:ext uri="{FF2B5EF4-FFF2-40B4-BE49-F238E27FC236}">
                <a16:creationId xmlns:a16="http://schemas.microsoft.com/office/drawing/2014/main" id="{84DA9A2E-D49A-556F-9843-9A133CC83A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27843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67" name="Line 160">
            <a:extLst>
              <a:ext uri="{FF2B5EF4-FFF2-40B4-BE49-F238E27FC236}">
                <a16:creationId xmlns:a16="http://schemas.microsoft.com/office/drawing/2014/main" id="{8DE8B64D-5433-0DE9-A857-CED38399DA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757863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27668" name="Picture 165">
            <a:extLst>
              <a:ext uri="{FF2B5EF4-FFF2-40B4-BE49-F238E27FC236}">
                <a16:creationId xmlns:a16="http://schemas.microsoft.com/office/drawing/2014/main" id="{EB1DB800-7DD3-FAF0-F3B1-7B1B9B91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045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9" name="Line 166">
            <a:extLst>
              <a:ext uri="{FF2B5EF4-FFF2-40B4-BE49-F238E27FC236}">
                <a16:creationId xmlns:a16="http://schemas.microsoft.com/office/drawing/2014/main" id="{C2E9A469-B4B4-944E-279B-75AEAD4258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14178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27670" name="Picture 167">
            <a:extLst>
              <a:ext uri="{FF2B5EF4-FFF2-40B4-BE49-F238E27FC236}">
                <a16:creationId xmlns:a16="http://schemas.microsoft.com/office/drawing/2014/main" id="{1A3B132C-9DFF-97A4-E00B-C2DEA971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38893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1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37FB879-4F6B-954E-FE14-64E49D236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6971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400"/>
              <a:t>④回答の確認</a:t>
            </a:r>
          </a:p>
        </p:txBody>
      </p:sp>
      <p:sp>
        <p:nvSpPr>
          <p:cNvPr id="27672" name="Line 237">
            <a:extLst>
              <a:ext uri="{FF2B5EF4-FFF2-40B4-BE49-F238E27FC236}">
                <a16:creationId xmlns:a16="http://schemas.microsoft.com/office/drawing/2014/main" id="{F362E241-0D3F-A4DD-8E92-51B84584B3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2390775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73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CDDB4022-D9BA-777E-DC41-09494FE64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971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27674" name="Line 241">
            <a:extLst>
              <a:ext uri="{FF2B5EF4-FFF2-40B4-BE49-F238E27FC236}">
                <a16:creationId xmlns:a16="http://schemas.microsoft.com/office/drawing/2014/main" id="{7EE091AB-925F-E962-7DDF-414F4F865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86067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75" name="AutoShape 9">
            <a:extLst>
              <a:ext uri="{FF2B5EF4-FFF2-40B4-BE49-F238E27FC236}">
                <a16:creationId xmlns:a16="http://schemas.microsoft.com/office/drawing/2014/main" id="{EBB72052-3ECE-613E-79A6-65AFDD2E6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27676" name="正方形/長方形 90">
            <a:extLst>
              <a:ext uri="{FF2B5EF4-FFF2-40B4-BE49-F238E27FC236}">
                <a16:creationId xmlns:a16="http://schemas.microsoft.com/office/drawing/2014/main" id="{79F3891A-9131-D867-F9E6-9C1FC3217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27677" name="AutoShape 9">
            <a:extLst>
              <a:ext uri="{FF2B5EF4-FFF2-40B4-BE49-F238E27FC236}">
                <a16:creationId xmlns:a16="http://schemas.microsoft.com/office/drawing/2014/main" id="{327B41E7-2A78-265E-1074-6F3DFEC00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27678" name="スライド番号プレースホルダー 5">
            <a:extLst>
              <a:ext uri="{FF2B5EF4-FFF2-40B4-BE49-F238E27FC236}">
                <a16:creationId xmlns:a16="http://schemas.microsoft.com/office/drawing/2014/main" id="{543A637D-CCBB-51AD-8AEE-14925691B7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E9A191-385B-48C3-85E1-09D2EE366BC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7679" name="AutoShape 22">
            <a:hlinkClick r:id="" action="ppaction://customshow?id=10&amp;return=true" highlightClick="1"/>
            <a:extLst>
              <a:ext uri="{FF2B5EF4-FFF2-40B4-BE49-F238E27FC236}">
                <a16:creationId xmlns:a16="http://schemas.microsoft.com/office/drawing/2014/main" id="{906EE94E-26A2-6B1C-0561-408BDE305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981075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①</a:t>
            </a:r>
            <a:r>
              <a:rPr lang="zh-TW" altLang="en-US" sz="1600" dirty="0"/>
              <a:t>見積依頼通知</a:t>
            </a:r>
            <a:r>
              <a:rPr lang="ja-JP" altLang="en-US" sz="1600" dirty="0"/>
              <a:t>書の受信</a:t>
            </a:r>
          </a:p>
        </p:txBody>
      </p:sp>
      <p:sp>
        <p:nvSpPr>
          <p:cNvPr id="27680" name="Line 142">
            <a:extLst>
              <a:ext uri="{FF2B5EF4-FFF2-40B4-BE49-F238E27FC236}">
                <a16:creationId xmlns:a16="http://schemas.microsoft.com/office/drawing/2014/main" id="{67A9A1E8-42B5-8BC1-62D8-39058214CB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9256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81" name="Line 142">
            <a:extLst>
              <a:ext uri="{FF2B5EF4-FFF2-40B4-BE49-F238E27FC236}">
                <a16:creationId xmlns:a16="http://schemas.microsoft.com/office/drawing/2014/main" id="{EE2A476A-11BA-1666-865E-75AA38629D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48602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82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C8EBA310-B90E-ABE2-6ECD-D7FF8C7D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577975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②調達情報確認</a:t>
            </a:r>
            <a:r>
              <a:rPr lang="en-US" altLang="ja-JP" sz="1600"/>
              <a:t>/</a:t>
            </a:r>
            <a:r>
              <a:rPr lang="ja-JP" altLang="en-US" sz="1600"/>
              <a:t>仕様書等取得</a:t>
            </a:r>
          </a:p>
        </p:txBody>
      </p:sp>
      <p:sp>
        <p:nvSpPr>
          <p:cNvPr id="27683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A1195EA-6A72-F788-D651-2100B6C08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1383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400"/>
              <a:t>③質問の提出</a:t>
            </a:r>
          </a:p>
        </p:txBody>
      </p:sp>
      <p:sp>
        <p:nvSpPr>
          <p:cNvPr id="27684" name="Line 142">
            <a:extLst>
              <a:ext uri="{FF2B5EF4-FFF2-40B4-BE49-F238E27FC236}">
                <a16:creationId xmlns:a16="http://schemas.microsoft.com/office/drawing/2014/main" id="{16502D40-B38F-693E-3555-5A06ACA427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495550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85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3132421-1D87-1A0E-DB2B-19650B9B1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1383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27686" name="Line 142">
            <a:extLst>
              <a:ext uri="{FF2B5EF4-FFF2-40B4-BE49-F238E27FC236}">
                <a16:creationId xmlns:a16="http://schemas.microsoft.com/office/drawing/2014/main" id="{CC214511-9873-C55E-C3BA-95A1EB78C9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379571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87" name="Line 142">
            <a:extLst>
              <a:ext uri="{FF2B5EF4-FFF2-40B4-BE49-F238E27FC236}">
                <a16:creationId xmlns:a16="http://schemas.microsoft.com/office/drawing/2014/main" id="{C0706685-B026-E7BF-6148-73AE8031F6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32276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88" name="Line 142">
            <a:extLst>
              <a:ext uri="{FF2B5EF4-FFF2-40B4-BE49-F238E27FC236}">
                <a16:creationId xmlns:a16="http://schemas.microsoft.com/office/drawing/2014/main" id="{C879D258-FF1D-C5C5-E16E-DB55294EA0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848225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7689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0AE432B1-C2E2-C04B-FBC2-2C31BE2FF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455988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 　積 　書　 受　 付</a:t>
            </a:r>
            <a:endParaRPr lang="ja-JP" altLang="en-US" sz="1600" dirty="0"/>
          </a:p>
        </p:txBody>
      </p:sp>
      <p:sp>
        <p:nvSpPr>
          <p:cNvPr id="27690" name="AutoShape 148">
            <a:extLst>
              <a:ext uri="{FF2B5EF4-FFF2-40B4-BE49-F238E27FC236}">
                <a16:creationId xmlns:a16="http://schemas.microsoft.com/office/drawing/2014/main" id="{2784A412-5FB4-7E98-74E0-9AD7B4DA7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998913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27691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E37EDACA-8497-50F6-1891-BA86D8643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212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27692" name="AutoShape 150">
            <a:extLst>
              <a:ext uri="{FF2B5EF4-FFF2-40B4-BE49-F238E27FC236}">
                <a16:creationId xmlns:a16="http://schemas.microsoft.com/office/drawing/2014/main" id="{1534C23C-6FF9-E96A-D631-26D638580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45075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見積結果通知書</a:t>
            </a:r>
            <a:r>
              <a:rPr lang="ja-JP" altLang="en-US" sz="1600" dirty="0"/>
              <a:t>発行</a:t>
            </a:r>
          </a:p>
        </p:txBody>
      </p:sp>
      <p:sp>
        <p:nvSpPr>
          <p:cNvPr id="27693" name="Line 142">
            <a:extLst>
              <a:ext uri="{FF2B5EF4-FFF2-40B4-BE49-F238E27FC236}">
                <a16:creationId xmlns:a16="http://schemas.microsoft.com/office/drawing/2014/main" id="{8BB26C69-560F-B981-6266-2D8C8C0175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434013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</p:spTree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3B1E25F-F01F-D105-C81B-4942FA00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9" y="1319054"/>
            <a:ext cx="9063503" cy="304815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90AD37-CAA4-29AC-0359-BF38D33A35DE}"/>
              </a:ext>
            </a:extLst>
          </p:cNvPr>
          <p:cNvSpPr/>
          <p:nvPr/>
        </p:nvSpPr>
        <p:spPr>
          <a:xfrm>
            <a:off x="358140" y="3934301"/>
            <a:ext cx="413004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800" b="1" dirty="0"/>
              <a:t>▶新潟市電子入札システム（物品）へのログイン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5F3A6A-BA9E-C3CF-3C5F-6F0F24C028A1}"/>
              </a:ext>
            </a:extLst>
          </p:cNvPr>
          <p:cNvSpPr txBox="1"/>
          <p:nvPr/>
        </p:nvSpPr>
        <p:spPr>
          <a:xfrm>
            <a:off x="299328" y="469011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/>
              <a:t>※</a:t>
            </a:r>
            <a:r>
              <a:rPr lang="ja-JP" altLang="en-US" sz="1800" dirty="0"/>
              <a:t>イメージ図</a:t>
            </a:r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6FAD7C8D-6CBB-5A69-31AA-48911329F5CA}"/>
              </a:ext>
            </a:extLst>
          </p:cNvPr>
          <p:cNvSpPr/>
          <p:nvPr/>
        </p:nvSpPr>
        <p:spPr>
          <a:xfrm rot="18777491">
            <a:off x="4312562" y="4276459"/>
            <a:ext cx="185847" cy="281996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371060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1D0596F5-0F2A-5E67-AEBD-302664C84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1747" name="スライド番号プレースホルダー 3">
            <a:extLst>
              <a:ext uri="{FF2B5EF4-FFF2-40B4-BE49-F238E27FC236}">
                <a16:creationId xmlns:a16="http://schemas.microsoft.com/office/drawing/2014/main" id="{4DDADE3F-45F4-BDEB-644B-757CA544A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4AFD5A-8FC5-487A-AFF9-D70144D763D1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749" name="Rectangle 4">
            <a:extLst>
              <a:ext uri="{FF2B5EF4-FFF2-40B4-BE49-F238E27FC236}">
                <a16:creationId xmlns:a16="http://schemas.microsoft.com/office/drawing/2014/main" id="{0E9E2941-A0F4-36F7-FF9A-F44B0C678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536" y="2276872"/>
            <a:ext cx="685800" cy="381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Word&#10;&#10;AI 生成コンテンツは誤りを含む可能性があります。">
            <a:extLst>
              <a:ext uri="{FF2B5EF4-FFF2-40B4-BE49-F238E27FC236}">
                <a16:creationId xmlns:a16="http://schemas.microsoft.com/office/drawing/2014/main" id="{C26F3229-7B6D-27BA-1805-2711B9453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3794" name="Rectangle 4">
            <a:extLst>
              <a:ext uri="{FF2B5EF4-FFF2-40B4-BE49-F238E27FC236}">
                <a16:creationId xmlns:a16="http://schemas.microsoft.com/office/drawing/2014/main" id="{78FEA08F-634D-0C02-15D0-0BE430313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040194"/>
            <a:ext cx="1224136" cy="32897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33795" name="Rectangle 9">
            <a:extLst>
              <a:ext uri="{FF2B5EF4-FFF2-40B4-BE49-F238E27FC236}">
                <a16:creationId xmlns:a16="http://schemas.microsoft.com/office/drawing/2014/main" id="{D1F8B6FF-1BD2-C533-7442-BC49E006B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381750"/>
            <a:ext cx="431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3796" name="スライド番号プレースホルダー 3">
            <a:extLst>
              <a:ext uri="{FF2B5EF4-FFF2-40B4-BE49-F238E27FC236}">
                <a16:creationId xmlns:a16="http://schemas.microsoft.com/office/drawing/2014/main" id="{47D0EB94-22CC-1607-B031-AC8262C99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C2E4D6-9770-4263-BDC1-40923F01E33F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A896E2-A917-AF26-90B8-3EBA36AB9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334931"/>
            <a:ext cx="1294860" cy="47068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46E8F-EAFC-B8C9-9F40-86DB7FB2D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63D87B1E-0930-3896-D88E-07CB480E5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3795" name="Rectangle 9">
            <a:extLst>
              <a:ext uri="{FF2B5EF4-FFF2-40B4-BE49-F238E27FC236}">
                <a16:creationId xmlns:a16="http://schemas.microsoft.com/office/drawing/2014/main" id="{4E3B2D55-E020-5A35-373D-DF9C0D154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381750"/>
            <a:ext cx="431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3796" name="スライド番号プレースホルダー 3">
            <a:extLst>
              <a:ext uri="{FF2B5EF4-FFF2-40B4-BE49-F238E27FC236}">
                <a16:creationId xmlns:a16="http://schemas.microsoft.com/office/drawing/2014/main" id="{DBAD615F-6ADC-606F-30B1-B17BBA743C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C2E4D6-9770-4263-BDC1-40923F01E33F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5848" name="Rectangle 4">
            <a:extLst>
              <a:ext uri="{FF2B5EF4-FFF2-40B4-BE49-F238E27FC236}">
                <a16:creationId xmlns:a16="http://schemas.microsoft.com/office/drawing/2014/main" id="{73D440D7-CCA1-24B1-0766-A6579CCCC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980728"/>
            <a:ext cx="504825" cy="3286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324305046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839E0A59-2AD5-0DD4-2BD9-C386EC3B4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5842" name="Rectangle 4">
            <a:extLst>
              <a:ext uri="{FF2B5EF4-FFF2-40B4-BE49-F238E27FC236}">
                <a16:creationId xmlns:a16="http://schemas.microsoft.com/office/drawing/2014/main" id="{BD004D34-1260-4615-C7B1-C852C7083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544" y="1471768"/>
            <a:ext cx="752872" cy="3600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35843" name="Rectangle 9">
            <a:extLst>
              <a:ext uri="{FF2B5EF4-FFF2-40B4-BE49-F238E27FC236}">
                <a16:creationId xmlns:a16="http://schemas.microsoft.com/office/drawing/2014/main" id="{E74A41EC-A1CE-46F7-21C5-E42676C17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381750"/>
            <a:ext cx="431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5844" name="スライド番号プレースホルダー 3">
            <a:extLst>
              <a:ext uri="{FF2B5EF4-FFF2-40B4-BE49-F238E27FC236}">
                <a16:creationId xmlns:a16="http://schemas.microsoft.com/office/drawing/2014/main" id="{1F353B86-BEA9-14F0-475E-696C44B978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185B8C-7DD3-4912-B768-2FA7E09BCFC8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5846" name="AutoShape 100">
            <a:extLst>
              <a:ext uri="{FF2B5EF4-FFF2-40B4-BE49-F238E27FC236}">
                <a16:creationId xmlns:a16="http://schemas.microsoft.com/office/drawing/2014/main" id="{70F9A8AC-8A96-1D1B-5875-1FA2B0BE5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89550"/>
            <a:ext cx="8424863" cy="9366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検索条件を指定しないと、確認のメッセージが表示されます。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対象を絞り込みたい場合は検索条件を指定してください。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F4CDEDC-1A0A-ACEA-3468-99E1CD4C2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0999C3E-F3BF-E501-FAB9-5B043878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124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D9E927D3-B6C8-F7A1-0F5E-3C6CE2FF7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77975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5125" name="AutoShape 11">
            <a:extLst>
              <a:ext uri="{FF2B5EF4-FFF2-40B4-BE49-F238E27FC236}">
                <a16:creationId xmlns:a16="http://schemas.microsoft.com/office/drawing/2014/main" id="{20D1D18B-693D-589E-B5E8-26B8340C8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160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見積依頼通知</a:t>
            </a:r>
            <a:r>
              <a:rPr lang="ja-JP" altLang="en-US" sz="1600" dirty="0"/>
              <a:t>発行</a:t>
            </a:r>
          </a:p>
        </p:txBody>
      </p:sp>
      <p:sp>
        <p:nvSpPr>
          <p:cNvPr id="5126" name="Rectangle 70">
            <a:extLst>
              <a:ext uri="{FF2B5EF4-FFF2-40B4-BE49-F238E27FC236}">
                <a16:creationId xmlns:a16="http://schemas.microsoft.com/office/drawing/2014/main" id="{20071F83-9E9A-53AC-388C-C08396F6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5127" name="Rectangle 71">
            <a:extLst>
              <a:ext uri="{FF2B5EF4-FFF2-40B4-BE49-F238E27FC236}">
                <a16:creationId xmlns:a16="http://schemas.microsoft.com/office/drawing/2014/main" id="{27CA8BA7-C17F-7249-BB95-7DC1C45ED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092AEECF-2AF3-FAAB-7D92-6E9F0BE1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見積り合せ　業務フロー</a:t>
            </a:r>
          </a:p>
        </p:txBody>
      </p:sp>
      <p:sp>
        <p:nvSpPr>
          <p:cNvPr id="5129" name="Line 138">
            <a:extLst>
              <a:ext uri="{FF2B5EF4-FFF2-40B4-BE49-F238E27FC236}">
                <a16:creationId xmlns:a16="http://schemas.microsoft.com/office/drawing/2014/main" id="{74A2A226-6AB0-D9B3-00A7-91EABF280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117792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30" name="Picture 139">
            <a:extLst>
              <a:ext uri="{FF2B5EF4-FFF2-40B4-BE49-F238E27FC236}">
                <a16:creationId xmlns:a16="http://schemas.microsoft.com/office/drawing/2014/main" id="{467CF9E9-9DA4-E7DB-5790-49E4A2C85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81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Line 142">
            <a:extLst>
              <a:ext uri="{FF2B5EF4-FFF2-40B4-BE49-F238E27FC236}">
                <a16:creationId xmlns:a16="http://schemas.microsoft.com/office/drawing/2014/main" id="{B00DFE73-4D3F-638C-32F5-98BE7ECA35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3414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2" name="Line 144">
            <a:extLst>
              <a:ext uri="{FF2B5EF4-FFF2-40B4-BE49-F238E27FC236}">
                <a16:creationId xmlns:a16="http://schemas.microsoft.com/office/drawing/2014/main" id="{2A56E864-14B2-6E3A-FB64-E1256E6273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75736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3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742F15FE-D1E3-B53E-299F-F68BE4377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634038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5134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3342CFCC-2133-010C-517D-EFD49D68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634038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⑦入札契約結果の確認</a:t>
            </a:r>
          </a:p>
        </p:txBody>
      </p:sp>
      <p:sp>
        <p:nvSpPr>
          <p:cNvPr id="5135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600CC360-FF79-5DEA-558E-E2534EF70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075238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⑥</a:t>
            </a:r>
            <a:r>
              <a:rPr lang="zh-TW" altLang="en-US" sz="1600" dirty="0"/>
              <a:t>見積結果通知書</a:t>
            </a:r>
            <a:r>
              <a:rPr lang="ja-JP" altLang="en-US" sz="1600" dirty="0"/>
              <a:t>受信</a:t>
            </a:r>
          </a:p>
        </p:txBody>
      </p:sp>
      <p:sp>
        <p:nvSpPr>
          <p:cNvPr id="513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93184AF7-5BE0-BD68-B6C3-BF384CD82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47345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⑤見積書の提出</a:t>
            </a:r>
          </a:p>
        </p:txBody>
      </p:sp>
      <p:sp>
        <p:nvSpPr>
          <p:cNvPr id="5137" name="Line 155">
            <a:extLst>
              <a:ext uri="{FF2B5EF4-FFF2-40B4-BE49-F238E27FC236}">
                <a16:creationId xmlns:a16="http://schemas.microsoft.com/office/drawing/2014/main" id="{500050F4-A698-F788-FB7E-BFAC565AFE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361791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8" name="Line 156">
            <a:extLst>
              <a:ext uri="{FF2B5EF4-FFF2-40B4-BE49-F238E27FC236}">
                <a16:creationId xmlns:a16="http://schemas.microsoft.com/office/drawing/2014/main" id="{84F7CD3B-FC0F-21E7-A289-046BB1966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27843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39" name="Line 160">
            <a:extLst>
              <a:ext uri="{FF2B5EF4-FFF2-40B4-BE49-F238E27FC236}">
                <a16:creationId xmlns:a16="http://schemas.microsoft.com/office/drawing/2014/main" id="{B4AF55CB-6035-83BA-42EA-DEA510818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757863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0" name="Picture 165">
            <a:extLst>
              <a:ext uri="{FF2B5EF4-FFF2-40B4-BE49-F238E27FC236}">
                <a16:creationId xmlns:a16="http://schemas.microsoft.com/office/drawing/2014/main" id="{8F212DF7-0DFD-AFA8-B514-A2FD4030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045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Line 166">
            <a:extLst>
              <a:ext uri="{FF2B5EF4-FFF2-40B4-BE49-F238E27FC236}">
                <a16:creationId xmlns:a16="http://schemas.microsoft.com/office/drawing/2014/main" id="{87A369FE-0BCE-1346-CBF5-382B612D6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14178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5142" name="Picture 167">
            <a:extLst>
              <a:ext uri="{FF2B5EF4-FFF2-40B4-BE49-F238E27FC236}">
                <a16:creationId xmlns:a16="http://schemas.microsoft.com/office/drawing/2014/main" id="{3CF7B5E3-F327-6A4D-D01F-D9CB76B8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38893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9C4D256-E6C3-E056-1009-DE8D48F10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6971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④回答の確認</a:t>
            </a:r>
          </a:p>
        </p:txBody>
      </p:sp>
      <p:sp>
        <p:nvSpPr>
          <p:cNvPr id="5144" name="Line 237">
            <a:extLst>
              <a:ext uri="{FF2B5EF4-FFF2-40B4-BE49-F238E27FC236}">
                <a16:creationId xmlns:a16="http://schemas.microsoft.com/office/drawing/2014/main" id="{71DE18CD-8FE2-035E-0837-46F0132BE0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2390775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5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0159D2B-F394-298A-ABD2-4C903818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971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5146" name="Line 241">
            <a:extLst>
              <a:ext uri="{FF2B5EF4-FFF2-40B4-BE49-F238E27FC236}">
                <a16:creationId xmlns:a16="http://schemas.microsoft.com/office/drawing/2014/main" id="{0FDFA84B-862A-4E43-74B7-560DF6062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86067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47" name="AutoShape 9">
            <a:extLst>
              <a:ext uri="{FF2B5EF4-FFF2-40B4-BE49-F238E27FC236}">
                <a16:creationId xmlns:a16="http://schemas.microsoft.com/office/drawing/2014/main" id="{AD50A8CC-D23B-C043-CD07-3EB8EFDA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5148" name="正方形/長方形 90">
            <a:extLst>
              <a:ext uri="{FF2B5EF4-FFF2-40B4-BE49-F238E27FC236}">
                <a16:creationId xmlns:a16="http://schemas.microsoft.com/office/drawing/2014/main" id="{F80F5F64-4CDC-7966-FFB2-CD576E8B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5149" name="AutoShape 9">
            <a:extLst>
              <a:ext uri="{FF2B5EF4-FFF2-40B4-BE49-F238E27FC236}">
                <a16:creationId xmlns:a16="http://schemas.microsoft.com/office/drawing/2014/main" id="{4E15CB79-BB49-0121-883A-02A1DB52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5150" name="スライド番号プレースホルダー 5">
            <a:extLst>
              <a:ext uri="{FF2B5EF4-FFF2-40B4-BE49-F238E27FC236}">
                <a16:creationId xmlns:a16="http://schemas.microsoft.com/office/drawing/2014/main" id="{F3B53E47-40A0-35C1-F19F-1F42B77A5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1B995-9123-4879-AA28-9F758262D95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151" name="AutoShape 22">
            <a:hlinkClick r:id="" action="ppaction://customshow?id=10&amp;return=true" highlightClick="1"/>
            <a:extLst>
              <a:ext uri="{FF2B5EF4-FFF2-40B4-BE49-F238E27FC236}">
                <a16:creationId xmlns:a16="http://schemas.microsoft.com/office/drawing/2014/main" id="{0A8FC403-F424-73BC-697E-3662F30FC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981075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①</a:t>
            </a:r>
            <a:r>
              <a:rPr lang="zh-TW" altLang="en-US" sz="1600" dirty="0"/>
              <a:t>見積依頼通知</a:t>
            </a:r>
            <a:r>
              <a:rPr lang="ja-JP" altLang="en-US" sz="1600" dirty="0"/>
              <a:t>書の受信</a:t>
            </a:r>
          </a:p>
        </p:txBody>
      </p:sp>
      <p:sp>
        <p:nvSpPr>
          <p:cNvPr id="5152" name="Line 142">
            <a:extLst>
              <a:ext uri="{FF2B5EF4-FFF2-40B4-BE49-F238E27FC236}">
                <a16:creationId xmlns:a16="http://schemas.microsoft.com/office/drawing/2014/main" id="{28599977-7185-D76B-E280-AA1C2F77FD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9256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3" name="Line 142">
            <a:extLst>
              <a:ext uri="{FF2B5EF4-FFF2-40B4-BE49-F238E27FC236}">
                <a16:creationId xmlns:a16="http://schemas.microsoft.com/office/drawing/2014/main" id="{EF9E3868-2B1E-3541-761C-8229693817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48602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4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0AE3474C-0D10-C696-9EA6-4E9FAD2E3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577975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②調達情報確認</a:t>
            </a:r>
            <a:r>
              <a:rPr lang="en-US" altLang="ja-JP" sz="1600"/>
              <a:t>/</a:t>
            </a:r>
            <a:r>
              <a:rPr lang="ja-JP" altLang="en-US" sz="1600"/>
              <a:t>仕様書等取得</a:t>
            </a:r>
          </a:p>
        </p:txBody>
      </p:sp>
      <p:sp>
        <p:nvSpPr>
          <p:cNvPr id="5155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B04819-EB4F-E006-B3D3-59C62A41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1383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③質問の提出</a:t>
            </a:r>
          </a:p>
        </p:txBody>
      </p:sp>
      <p:sp>
        <p:nvSpPr>
          <p:cNvPr id="5156" name="Line 142">
            <a:extLst>
              <a:ext uri="{FF2B5EF4-FFF2-40B4-BE49-F238E27FC236}">
                <a16:creationId xmlns:a16="http://schemas.microsoft.com/office/drawing/2014/main" id="{E2D5DFF3-BF81-3D83-DC85-F648999B1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495550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7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9C09074-2EA1-31F3-304F-D0D589C1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1383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5158" name="Line 142">
            <a:extLst>
              <a:ext uri="{FF2B5EF4-FFF2-40B4-BE49-F238E27FC236}">
                <a16:creationId xmlns:a16="http://schemas.microsoft.com/office/drawing/2014/main" id="{E8B4D91C-785D-6D72-111A-5E76746EC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379571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59" name="Line 142">
            <a:extLst>
              <a:ext uri="{FF2B5EF4-FFF2-40B4-BE49-F238E27FC236}">
                <a16:creationId xmlns:a16="http://schemas.microsoft.com/office/drawing/2014/main" id="{66806C0C-552D-F268-25FC-2D2872BD9A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32276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0" name="Line 142">
            <a:extLst>
              <a:ext uri="{FF2B5EF4-FFF2-40B4-BE49-F238E27FC236}">
                <a16:creationId xmlns:a16="http://schemas.microsoft.com/office/drawing/2014/main" id="{9EA99784-A2CE-D2E3-BF31-C6D3B3E52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848225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161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189D34CD-B930-52AC-245D-F570D63A2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455988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 　積 　書　 受　 付</a:t>
            </a:r>
            <a:endParaRPr lang="ja-JP" altLang="en-US" sz="1600" dirty="0"/>
          </a:p>
        </p:txBody>
      </p:sp>
      <p:sp>
        <p:nvSpPr>
          <p:cNvPr id="5162" name="AutoShape 148">
            <a:extLst>
              <a:ext uri="{FF2B5EF4-FFF2-40B4-BE49-F238E27FC236}">
                <a16:creationId xmlns:a16="http://schemas.microsoft.com/office/drawing/2014/main" id="{596E37B6-67BD-E84B-4876-902468B0E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998913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5163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1DFE5B5A-3444-4BDE-DCF1-BB401A516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212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5164" name="AutoShape 150">
            <a:extLst>
              <a:ext uri="{FF2B5EF4-FFF2-40B4-BE49-F238E27FC236}">
                <a16:creationId xmlns:a16="http://schemas.microsoft.com/office/drawing/2014/main" id="{854B3A69-AC00-F5BD-5712-01C04928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45075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見積結果通知書</a:t>
            </a:r>
            <a:r>
              <a:rPr lang="ja-JP" altLang="en-US" sz="1600" dirty="0"/>
              <a:t>発行</a:t>
            </a:r>
          </a:p>
        </p:txBody>
      </p:sp>
      <p:sp>
        <p:nvSpPr>
          <p:cNvPr id="5165" name="Line 142">
            <a:extLst>
              <a:ext uri="{FF2B5EF4-FFF2-40B4-BE49-F238E27FC236}">
                <a16:creationId xmlns:a16="http://schemas.microsoft.com/office/drawing/2014/main" id="{EB5B47EE-AF52-44F1-A0C5-A9D1837A95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434013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A9C55111-9582-9D59-E78E-3BCDBF2B9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7891" name="スライド番号プレースホルダー 5">
            <a:extLst>
              <a:ext uri="{FF2B5EF4-FFF2-40B4-BE49-F238E27FC236}">
                <a16:creationId xmlns:a16="http://schemas.microsoft.com/office/drawing/2014/main" id="{003C2504-7432-8325-2A0D-82E5A1C97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5DC066-D96C-4B22-A41F-078FEA9637F1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4DE6591D-845B-FCEC-1FF3-7143ED1DC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3487992"/>
            <a:ext cx="1656184" cy="32897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5D52F88-3BAB-9C70-983E-3B9B6AFEA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9939" name="スライド番号プレースホルダー 5">
            <a:extLst>
              <a:ext uri="{FF2B5EF4-FFF2-40B4-BE49-F238E27FC236}">
                <a16:creationId xmlns:a16="http://schemas.microsoft.com/office/drawing/2014/main" id="{7BD0C776-A946-52BF-1524-0CE4A85E45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9142F1-FD37-48CD-8202-BA44A40497F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FF116743-683A-F10F-96DC-AC58A4B83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5197571"/>
            <a:ext cx="1296144" cy="43204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39941" name="AutoShape 100">
            <a:extLst>
              <a:ext uri="{FF2B5EF4-FFF2-40B4-BE49-F238E27FC236}">
                <a16:creationId xmlns:a16="http://schemas.microsoft.com/office/drawing/2014/main" id="{A1C9E95B-B007-852A-25EC-E7DA44B5E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94" y="4168700"/>
            <a:ext cx="8329612" cy="727844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仕様書等の取得にはパスワードが必要になります。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48ED15DC-1ABC-203A-F974-1A8E2F78E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41986" name="スライド番号プレースホルダー 5">
            <a:extLst>
              <a:ext uri="{FF2B5EF4-FFF2-40B4-BE49-F238E27FC236}">
                <a16:creationId xmlns:a16="http://schemas.microsoft.com/office/drawing/2014/main" id="{28D9D7C8-3430-3CD5-F9CE-F3610A618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2B2732-424E-456A-8A1C-49D52F1CC35D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B0847B-FCD1-65B1-AF4D-AD13E59E4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8880" y="2004905"/>
            <a:ext cx="6768752" cy="6480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98D00-92ED-3DD9-590D-71CEFCC48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3136" y="3578965"/>
            <a:ext cx="864617" cy="3476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B6893AFC-688D-A450-2C98-5142E4100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94" y="4797152"/>
            <a:ext cx="8329612" cy="936104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業者名と、</a:t>
            </a:r>
            <a:r>
              <a:rPr lang="zh-TW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見積依頼通知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書に記載のパスワードを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入力してください。他項目は入力不要です。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2C78F299-9A4D-E1DF-B0BE-7875AEE9A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46083" name="Rectangle 4">
            <a:extLst>
              <a:ext uri="{FF2B5EF4-FFF2-40B4-BE49-F238E27FC236}">
                <a16:creationId xmlns:a16="http://schemas.microsoft.com/office/drawing/2014/main" id="{AB224FE8-5E3C-F2C4-A791-D06100CAE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428" y="5027924"/>
            <a:ext cx="3024336" cy="50405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46084" name="スライド番号プレースホルダー 5">
            <a:extLst>
              <a:ext uri="{FF2B5EF4-FFF2-40B4-BE49-F238E27FC236}">
                <a16:creationId xmlns:a16="http://schemas.microsoft.com/office/drawing/2014/main" id="{58973EF4-DF8A-AECB-5489-46B96133B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AC40F5-07EB-49A6-9789-F4E5E10B0901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6085" name="AutoShape 100">
            <a:extLst>
              <a:ext uri="{FF2B5EF4-FFF2-40B4-BE49-F238E27FC236}">
                <a16:creationId xmlns:a16="http://schemas.microsoft.com/office/drawing/2014/main" id="{A18A17D5-AC3F-8081-29B1-BDDB43DB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68" y="3595039"/>
            <a:ext cx="8366125" cy="115093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発注図書欄に仕様書等のファイルが表示されたら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ダウンロードして確認します。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CAE86BE-B076-5274-970A-5E8C3336C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85AD69DF-814A-1A96-BA75-02FA63DD2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48132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B41A6415-996B-8035-AD20-6288361DA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77975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48133" name="AutoShape 11">
            <a:extLst>
              <a:ext uri="{FF2B5EF4-FFF2-40B4-BE49-F238E27FC236}">
                <a16:creationId xmlns:a16="http://schemas.microsoft.com/office/drawing/2014/main" id="{BE187809-D241-FE8B-CC87-D6B477928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160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見積依頼通知</a:t>
            </a:r>
            <a:r>
              <a:rPr lang="ja-JP" altLang="en-US" sz="1600" dirty="0"/>
              <a:t>発行</a:t>
            </a:r>
          </a:p>
        </p:txBody>
      </p:sp>
      <p:sp>
        <p:nvSpPr>
          <p:cNvPr id="48134" name="Rectangle 70">
            <a:extLst>
              <a:ext uri="{FF2B5EF4-FFF2-40B4-BE49-F238E27FC236}">
                <a16:creationId xmlns:a16="http://schemas.microsoft.com/office/drawing/2014/main" id="{08421B37-0312-6ED9-DA2C-B78851CA2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48135" name="Rectangle 71">
            <a:extLst>
              <a:ext uri="{FF2B5EF4-FFF2-40B4-BE49-F238E27FC236}">
                <a16:creationId xmlns:a16="http://schemas.microsoft.com/office/drawing/2014/main" id="{F19310C8-B6B1-B209-B1ED-CA4CB5C3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2DFE54F7-9FA3-E1AC-0880-0A46C7252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見積り合せ　業務フロー</a:t>
            </a:r>
          </a:p>
        </p:txBody>
      </p:sp>
      <p:sp>
        <p:nvSpPr>
          <p:cNvPr id="48137" name="Line 138">
            <a:extLst>
              <a:ext uri="{FF2B5EF4-FFF2-40B4-BE49-F238E27FC236}">
                <a16:creationId xmlns:a16="http://schemas.microsoft.com/office/drawing/2014/main" id="{F9A1FCB7-923D-C8D8-96C7-FFED02A30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117792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48138" name="Picture 139">
            <a:extLst>
              <a:ext uri="{FF2B5EF4-FFF2-40B4-BE49-F238E27FC236}">
                <a16:creationId xmlns:a16="http://schemas.microsoft.com/office/drawing/2014/main" id="{E5794446-4374-9EEA-A41E-9DD247F10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81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Line 142">
            <a:extLst>
              <a:ext uri="{FF2B5EF4-FFF2-40B4-BE49-F238E27FC236}">
                <a16:creationId xmlns:a16="http://schemas.microsoft.com/office/drawing/2014/main" id="{169E52A3-160D-189B-3F76-99D4410739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3414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40" name="Line 144">
            <a:extLst>
              <a:ext uri="{FF2B5EF4-FFF2-40B4-BE49-F238E27FC236}">
                <a16:creationId xmlns:a16="http://schemas.microsoft.com/office/drawing/2014/main" id="{704CE3A2-8869-D12E-7231-146782556E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75736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41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3F04F347-5F3E-D0FA-8B23-F4739CC17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634038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48142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58918B78-3F8B-5A76-2BEA-E9EAA3EE9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634038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/>
              <a:t>⑦入札契約結果の確認</a:t>
            </a:r>
          </a:p>
        </p:txBody>
      </p:sp>
      <p:sp>
        <p:nvSpPr>
          <p:cNvPr id="48143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DE311BE7-7BDE-0D68-C94B-7CBAB45A5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075238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⑥</a:t>
            </a:r>
            <a:r>
              <a:rPr lang="zh-TW" altLang="en-US" sz="1600" dirty="0"/>
              <a:t>見積結果通知書</a:t>
            </a:r>
            <a:r>
              <a:rPr lang="ja-JP" altLang="en-US" sz="1600" dirty="0"/>
              <a:t>受信</a:t>
            </a:r>
          </a:p>
        </p:txBody>
      </p:sp>
      <p:sp>
        <p:nvSpPr>
          <p:cNvPr id="48144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C40EB115-3981-AFD4-6CB9-EADE6D0F5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47345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⑤見積書の提出</a:t>
            </a:r>
          </a:p>
        </p:txBody>
      </p:sp>
      <p:sp>
        <p:nvSpPr>
          <p:cNvPr id="48145" name="Line 155">
            <a:extLst>
              <a:ext uri="{FF2B5EF4-FFF2-40B4-BE49-F238E27FC236}">
                <a16:creationId xmlns:a16="http://schemas.microsoft.com/office/drawing/2014/main" id="{B2788E97-8DB3-D157-6F23-D9834A555E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361791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46" name="Line 156">
            <a:extLst>
              <a:ext uri="{FF2B5EF4-FFF2-40B4-BE49-F238E27FC236}">
                <a16:creationId xmlns:a16="http://schemas.microsoft.com/office/drawing/2014/main" id="{C970C8C1-40C7-8EE0-3F85-01C38D29E0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27843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47" name="Line 160">
            <a:extLst>
              <a:ext uri="{FF2B5EF4-FFF2-40B4-BE49-F238E27FC236}">
                <a16:creationId xmlns:a16="http://schemas.microsoft.com/office/drawing/2014/main" id="{10BE47EB-4708-5A51-D3AF-EC3DEB006E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757863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48148" name="Picture 165">
            <a:extLst>
              <a:ext uri="{FF2B5EF4-FFF2-40B4-BE49-F238E27FC236}">
                <a16:creationId xmlns:a16="http://schemas.microsoft.com/office/drawing/2014/main" id="{9386797C-C544-30CD-1662-440EA69C2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045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9" name="Line 166">
            <a:extLst>
              <a:ext uri="{FF2B5EF4-FFF2-40B4-BE49-F238E27FC236}">
                <a16:creationId xmlns:a16="http://schemas.microsoft.com/office/drawing/2014/main" id="{6BFE86EA-5F5F-D0BF-3BE6-90F2BD472F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14178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48150" name="Picture 167">
            <a:extLst>
              <a:ext uri="{FF2B5EF4-FFF2-40B4-BE49-F238E27FC236}">
                <a16:creationId xmlns:a16="http://schemas.microsoft.com/office/drawing/2014/main" id="{6394315E-7AE9-EB2C-B3F0-FEE420592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38893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1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E0B145A-D060-5883-B8D9-DFBF12061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6971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400"/>
              <a:t>④回答の確認</a:t>
            </a:r>
          </a:p>
        </p:txBody>
      </p:sp>
      <p:sp>
        <p:nvSpPr>
          <p:cNvPr id="48152" name="Line 237">
            <a:extLst>
              <a:ext uri="{FF2B5EF4-FFF2-40B4-BE49-F238E27FC236}">
                <a16:creationId xmlns:a16="http://schemas.microsoft.com/office/drawing/2014/main" id="{9DE269E9-A44C-F62C-EAB8-3D80029EE0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2390775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53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951306A-B6A3-C80A-60BE-23635A0B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971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48154" name="Line 241">
            <a:extLst>
              <a:ext uri="{FF2B5EF4-FFF2-40B4-BE49-F238E27FC236}">
                <a16:creationId xmlns:a16="http://schemas.microsoft.com/office/drawing/2014/main" id="{F8AE82D1-B630-E94F-08AE-29DF90A4C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86067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55" name="AutoShape 9">
            <a:extLst>
              <a:ext uri="{FF2B5EF4-FFF2-40B4-BE49-F238E27FC236}">
                <a16:creationId xmlns:a16="http://schemas.microsoft.com/office/drawing/2014/main" id="{2B188FBB-CEAE-A646-621A-3F55A33D8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48156" name="正方形/長方形 90">
            <a:extLst>
              <a:ext uri="{FF2B5EF4-FFF2-40B4-BE49-F238E27FC236}">
                <a16:creationId xmlns:a16="http://schemas.microsoft.com/office/drawing/2014/main" id="{677342E9-7BC7-7F46-1BE9-93E4326A6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48157" name="AutoShape 9">
            <a:extLst>
              <a:ext uri="{FF2B5EF4-FFF2-40B4-BE49-F238E27FC236}">
                <a16:creationId xmlns:a16="http://schemas.microsoft.com/office/drawing/2014/main" id="{94BD4CD0-2A5F-0A33-4CFC-D89AFDF4B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48158" name="スライド番号プレースホルダー 5">
            <a:extLst>
              <a:ext uri="{FF2B5EF4-FFF2-40B4-BE49-F238E27FC236}">
                <a16:creationId xmlns:a16="http://schemas.microsoft.com/office/drawing/2014/main" id="{09C7A1CB-2C76-05D8-086D-A94D64BA1E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F1C790-8251-40E4-A243-C320ECD2E908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8159" name="AutoShape 22">
            <a:hlinkClick r:id="" action="ppaction://customshow?id=10&amp;return=true" highlightClick="1"/>
            <a:extLst>
              <a:ext uri="{FF2B5EF4-FFF2-40B4-BE49-F238E27FC236}">
                <a16:creationId xmlns:a16="http://schemas.microsoft.com/office/drawing/2014/main" id="{B41A8DB7-A596-8381-FB7A-13FD559EF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981075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①</a:t>
            </a:r>
            <a:r>
              <a:rPr lang="zh-TW" altLang="en-US" sz="1600" dirty="0"/>
              <a:t>見積依頼通知</a:t>
            </a:r>
            <a:r>
              <a:rPr lang="ja-JP" altLang="en-US" sz="1600" dirty="0"/>
              <a:t>書の受信</a:t>
            </a:r>
          </a:p>
        </p:txBody>
      </p:sp>
      <p:sp>
        <p:nvSpPr>
          <p:cNvPr id="48160" name="Line 142">
            <a:extLst>
              <a:ext uri="{FF2B5EF4-FFF2-40B4-BE49-F238E27FC236}">
                <a16:creationId xmlns:a16="http://schemas.microsoft.com/office/drawing/2014/main" id="{F6846006-B993-54D5-90DD-B42420B520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9256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61" name="Line 142">
            <a:extLst>
              <a:ext uri="{FF2B5EF4-FFF2-40B4-BE49-F238E27FC236}">
                <a16:creationId xmlns:a16="http://schemas.microsoft.com/office/drawing/2014/main" id="{D13EEBC0-FDA7-97B8-AA98-8ED7109A78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48602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62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8950223F-926D-E28C-4F40-1A0B559CA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577975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②調達情報確認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48163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0E835FC-6A68-94AA-7C65-9DF4C1FA1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1383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③質問の提出</a:t>
            </a:r>
          </a:p>
        </p:txBody>
      </p:sp>
      <p:sp>
        <p:nvSpPr>
          <p:cNvPr id="48164" name="Line 142">
            <a:extLst>
              <a:ext uri="{FF2B5EF4-FFF2-40B4-BE49-F238E27FC236}">
                <a16:creationId xmlns:a16="http://schemas.microsoft.com/office/drawing/2014/main" id="{C53714D1-46A6-3F38-0F66-C8A7D4DFA3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495550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65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5EB1AAEB-22C9-CD34-6538-4ECA97C92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1383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48166" name="Line 142">
            <a:extLst>
              <a:ext uri="{FF2B5EF4-FFF2-40B4-BE49-F238E27FC236}">
                <a16:creationId xmlns:a16="http://schemas.microsoft.com/office/drawing/2014/main" id="{81F7C573-F5B4-3E56-137E-C042FB4226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379571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67" name="Line 142">
            <a:extLst>
              <a:ext uri="{FF2B5EF4-FFF2-40B4-BE49-F238E27FC236}">
                <a16:creationId xmlns:a16="http://schemas.microsoft.com/office/drawing/2014/main" id="{6BCCAA09-DA25-5992-9E59-9B85B79AEB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32276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68" name="Line 142">
            <a:extLst>
              <a:ext uri="{FF2B5EF4-FFF2-40B4-BE49-F238E27FC236}">
                <a16:creationId xmlns:a16="http://schemas.microsoft.com/office/drawing/2014/main" id="{4E63177E-62A7-93A1-BEC7-E4BCA674FB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848225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8169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7154C644-33D6-D309-96D7-3B2858BA2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455988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 　積 　書　 受　 付</a:t>
            </a:r>
            <a:endParaRPr lang="ja-JP" altLang="en-US" sz="1600" dirty="0"/>
          </a:p>
        </p:txBody>
      </p:sp>
      <p:sp>
        <p:nvSpPr>
          <p:cNvPr id="48170" name="AutoShape 148">
            <a:extLst>
              <a:ext uri="{FF2B5EF4-FFF2-40B4-BE49-F238E27FC236}">
                <a16:creationId xmlns:a16="http://schemas.microsoft.com/office/drawing/2014/main" id="{719F6061-0196-90BE-8420-07FFD3312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998913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48171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2CDC77D6-558E-6550-06E5-33E4324D4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212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48172" name="AutoShape 150">
            <a:extLst>
              <a:ext uri="{FF2B5EF4-FFF2-40B4-BE49-F238E27FC236}">
                <a16:creationId xmlns:a16="http://schemas.microsoft.com/office/drawing/2014/main" id="{EBA459B0-8876-31A5-32EC-D6F90600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45075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見積結果通知書</a:t>
            </a:r>
            <a:r>
              <a:rPr lang="ja-JP" altLang="en-US" sz="1600" dirty="0"/>
              <a:t>発行</a:t>
            </a:r>
          </a:p>
        </p:txBody>
      </p:sp>
      <p:sp>
        <p:nvSpPr>
          <p:cNvPr id="48173" name="Line 142">
            <a:extLst>
              <a:ext uri="{FF2B5EF4-FFF2-40B4-BE49-F238E27FC236}">
                <a16:creationId xmlns:a16="http://schemas.microsoft.com/office/drawing/2014/main" id="{3EDDA7D3-E2DA-01F6-5E22-10FA691660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434013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AutoShape 6">
            <a:extLst>
              <a:ext uri="{FF2B5EF4-FFF2-40B4-BE49-F238E27FC236}">
                <a16:creationId xmlns:a16="http://schemas.microsoft.com/office/drawing/2014/main" id="{647C577D-879A-9562-2136-A21C145A4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916832"/>
            <a:ext cx="7886700" cy="2486224"/>
          </a:xfrm>
          <a:prstGeom prst="roundRect">
            <a:avLst>
              <a:gd name="adj" fmla="val 14755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 dirty="0">
                <a:solidFill>
                  <a:srgbClr val="0000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案件についての質問方法については、</a:t>
            </a:r>
            <a:endParaRPr lang="en-US" altLang="ja-JP" sz="2400" dirty="0">
              <a:solidFill>
                <a:srgbClr val="000066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 dirty="0">
                <a:solidFill>
                  <a:srgbClr val="0000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当面従来と同様の方法で実施します。</a:t>
            </a:r>
            <a:endParaRPr lang="en-US" altLang="ja-JP" sz="2400" dirty="0">
              <a:solidFill>
                <a:srgbClr val="000066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B2BAD4B9-59E5-F651-08F0-6F8785B86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94463"/>
            <a:ext cx="1797050" cy="252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1B995-9123-4879-AA28-9F758262D95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ja-JP" sz="1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23F8888A-682B-6688-0599-CB47F6AC6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9B208A73-67BB-7FBF-DBDA-8CC511EA7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70660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3509240D-D68D-1026-C09D-A352660D0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77975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70661" name="AutoShape 11">
            <a:extLst>
              <a:ext uri="{FF2B5EF4-FFF2-40B4-BE49-F238E27FC236}">
                <a16:creationId xmlns:a16="http://schemas.microsoft.com/office/drawing/2014/main" id="{4D42015F-006D-7D70-A1B9-887E8FADA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160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見積依頼通知</a:t>
            </a:r>
            <a:r>
              <a:rPr lang="ja-JP" altLang="en-US" sz="1600" dirty="0"/>
              <a:t>発行</a:t>
            </a:r>
          </a:p>
        </p:txBody>
      </p:sp>
      <p:sp>
        <p:nvSpPr>
          <p:cNvPr id="70662" name="Rectangle 70">
            <a:extLst>
              <a:ext uri="{FF2B5EF4-FFF2-40B4-BE49-F238E27FC236}">
                <a16:creationId xmlns:a16="http://schemas.microsoft.com/office/drawing/2014/main" id="{1943EE8A-A684-A919-A1B8-B7C53D75A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70663" name="Rectangle 71">
            <a:extLst>
              <a:ext uri="{FF2B5EF4-FFF2-40B4-BE49-F238E27FC236}">
                <a16:creationId xmlns:a16="http://schemas.microsoft.com/office/drawing/2014/main" id="{7E60A710-6B0D-65E4-8EB9-F41507D7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C29D3719-935C-0BFD-D549-8FE4D85E9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見積り合せ　業務フロー</a:t>
            </a:r>
          </a:p>
        </p:txBody>
      </p:sp>
      <p:sp>
        <p:nvSpPr>
          <p:cNvPr id="70665" name="Line 138">
            <a:extLst>
              <a:ext uri="{FF2B5EF4-FFF2-40B4-BE49-F238E27FC236}">
                <a16:creationId xmlns:a16="http://schemas.microsoft.com/office/drawing/2014/main" id="{2EF326C0-4162-4A19-2596-F5CE55708A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117792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70666" name="Picture 139">
            <a:extLst>
              <a:ext uri="{FF2B5EF4-FFF2-40B4-BE49-F238E27FC236}">
                <a16:creationId xmlns:a16="http://schemas.microsoft.com/office/drawing/2014/main" id="{48C8465D-7F4B-1FEB-A545-348DECC78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81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7" name="Line 142">
            <a:extLst>
              <a:ext uri="{FF2B5EF4-FFF2-40B4-BE49-F238E27FC236}">
                <a16:creationId xmlns:a16="http://schemas.microsoft.com/office/drawing/2014/main" id="{9E0A764A-9716-1689-4CC3-EB35497ACF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3414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0668" name="Line 144">
            <a:extLst>
              <a:ext uri="{FF2B5EF4-FFF2-40B4-BE49-F238E27FC236}">
                <a16:creationId xmlns:a16="http://schemas.microsoft.com/office/drawing/2014/main" id="{919DC679-AC22-74AA-F08A-1E4CE4F0AA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75736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0669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69D6A663-548C-9943-E226-107F09426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634038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68622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CB17EC4E-0794-D355-61C9-6C9F84734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634038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/>
              <a:t>⑦入札契約結果の確認</a:t>
            </a:r>
          </a:p>
        </p:txBody>
      </p:sp>
      <p:sp>
        <p:nvSpPr>
          <p:cNvPr id="68623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599E9FCE-7F8F-4381-1873-962FF343B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075238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⑥</a:t>
            </a:r>
            <a:r>
              <a:rPr lang="zh-TW" altLang="en-US" sz="1600" dirty="0"/>
              <a:t>見積結果通知書</a:t>
            </a:r>
            <a:r>
              <a:rPr lang="ja-JP" altLang="en-US" sz="1600" dirty="0"/>
              <a:t>受信</a:t>
            </a:r>
          </a:p>
        </p:txBody>
      </p:sp>
      <p:sp>
        <p:nvSpPr>
          <p:cNvPr id="70672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9330F625-1220-DC5F-7874-46E9CE747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47345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⑤見積書の提出</a:t>
            </a:r>
          </a:p>
        </p:txBody>
      </p:sp>
      <p:sp>
        <p:nvSpPr>
          <p:cNvPr id="70673" name="Line 155">
            <a:extLst>
              <a:ext uri="{FF2B5EF4-FFF2-40B4-BE49-F238E27FC236}">
                <a16:creationId xmlns:a16="http://schemas.microsoft.com/office/drawing/2014/main" id="{C6D83840-E22E-9D04-5461-A015DF22A6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361791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0674" name="Line 156">
            <a:extLst>
              <a:ext uri="{FF2B5EF4-FFF2-40B4-BE49-F238E27FC236}">
                <a16:creationId xmlns:a16="http://schemas.microsoft.com/office/drawing/2014/main" id="{645DB10F-2E8D-4046-1142-6D09F6CF4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27843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0675" name="Line 160">
            <a:extLst>
              <a:ext uri="{FF2B5EF4-FFF2-40B4-BE49-F238E27FC236}">
                <a16:creationId xmlns:a16="http://schemas.microsoft.com/office/drawing/2014/main" id="{AF06A0FE-6E2D-0A35-0A40-6911A712A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757863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70676" name="Picture 165">
            <a:extLst>
              <a:ext uri="{FF2B5EF4-FFF2-40B4-BE49-F238E27FC236}">
                <a16:creationId xmlns:a16="http://schemas.microsoft.com/office/drawing/2014/main" id="{37C47648-3B9F-108E-4E40-A8D1D90D9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045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7" name="Line 166">
            <a:extLst>
              <a:ext uri="{FF2B5EF4-FFF2-40B4-BE49-F238E27FC236}">
                <a16:creationId xmlns:a16="http://schemas.microsoft.com/office/drawing/2014/main" id="{8B9FB30A-2F7F-3360-0424-BDA12FC74B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14178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70678" name="Picture 167">
            <a:extLst>
              <a:ext uri="{FF2B5EF4-FFF2-40B4-BE49-F238E27FC236}">
                <a16:creationId xmlns:a16="http://schemas.microsoft.com/office/drawing/2014/main" id="{AFCB7C3D-F4A2-967F-E091-FD4E544E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38893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31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0C774D-FDEF-7B1F-118E-198A4ADE7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6971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400"/>
              <a:t>④回答の確認</a:t>
            </a:r>
          </a:p>
        </p:txBody>
      </p:sp>
      <p:sp>
        <p:nvSpPr>
          <p:cNvPr id="70680" name="Line 237">
            <a:extLst>
              <a:ext uri="{FF2B5EF4-FFF2-40B4-BE49-F238E27FC236}">
                <a16:creationId xmlns:a16="http://schemas.microsoft.com/office/drawing/2014/main" id="{29EC1B7C-95D3-7B5E-A193-69BBEFAD4F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2390775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0681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8449593D-E440-DB19-E9D0-1DAD2E573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971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70682" name="Line 241">
            <a:extLst>
              <a:ext uri="{FF2B5EF4-FFF2-40B4-BE49-F238E27FC236}">
                <a16:creationId xmlns:a16="http://schemas.microsoft.com/office/drawing/2014/main" id="{34D54043-EC63-8FF2-C159-DEC2DC9F7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86067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0683" name="AutoShape 9">
            <a:extLst>
              <a:ext uri="{FF2B5EF4-FFF2-40B4-BE49-F238E27FC236}">
                <a16:creationId xmlns:a16="http://schemas.microsoft.com/office/drawing/2014/main" id="{9BFE9CBE-6460-F8E1-0027-40071C649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70684" name="正方形/長方形 90">
            <a:extLst>
              <a:ext uri="{FF2B5EF4-FFF2-40B4-BE49-F238E27FC236}">
                <a16:creationId xmlns:a16="http://schemas.microsoft.com/office/drawing/2014/main" id="{DEF7FFB1-5E17-26AB-CF20-A90039AFC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70685" name="AutoShape 9">
            <a:extLst>
              <a:ext uri="{FF2B5EF4-FFF2-40B4-BE49-F238E27FC236}">
                <a16:creationId xmlns:a16="http://schemas.microsoft.com/office/drawing/2014/main" id="{CC07EC08-EEE6-CF91-12CC-0AB6EAB9B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70686" name="スライド番号プレースホルダー 5">
            <a:extLst>
              <a:ext uri="{FF2B5EF4-FFF2-40B4-BE49-F238E27FC236}">
                <a16:creationId xmlns:a16="http://schemas.microsoft.com/office/drawing/2014/main" id="{D46D8A5E-A365-C70D-D9D5-26D0432A2E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7BD916-28A8-4209-A948-8D46A2A4BAEA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8639" name="AutoShape 22">
            <a:hlinkClick r:id="" action="ppaction://customshow?id=10&amp;return=true" highlightClick="1"/>
            <a:extLst>
              <a:ext uri="{FF2B5EF4-FFF2-40B4-BE49-F238E27FC236}">
                <a16:creationId xmlns:a16="http://schemas.microsoft.com/office/drawing/2014/main" id="{75D8BD62-94AA-575A-59DA-402B054FF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981075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①</a:t>
            </a:r>
            <a:r>
              <a:rPr lang="zh-TW" altLang="en-US" sz="1600" dirty="0"/>
              <a:t>見積依頼通知</a:t>
            </a:r>
            <a:r>
              <a:rPr lang="ja-JP" altLang="en-US" sz="1600" dirty="0"/>
              <a:t>書の受信</a:t>
            </a:r>
          </a:p>
        </p:txBody>
      </p:sp>
      <p:sp>
        <p:nvSpPr>
          <p:cNvPr id="70688" name="Line 142">
            <a:extLst>
              <a:ext uri="{FF2B5EF4-FFF2-40B4-BE49-F238E27FC236}">
                <a16:creationId xmlns:a16="http://schemas.microsoft.com/office/drawing/2014/main" id="{4815FE38-04C7-1E80-1F06-E1F5340E63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9256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0689" name="Line 142">
            <a:extLst>
              <a:ext uri="{FF2B5EF4-FFF2-40B4-BE49-F238E27FC236}">
                <a16:creationId xmlns:a16="http://schemas.microsoft.com/office/drawing/2014/main" id="{D7ECB027-8B9C-1CE4-34E6-FEF461DBA3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48602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68642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97132C95-79C9-46A9-CA03-5D7F96823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577975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②調達情報確認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68643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FDAFC7C-5528-D3E2-516A-05024AF93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1383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400"/>
              <a:t>③質問の提出</a:t>
            </a:r>
          </a:p>
        </p:txBody>
      </p:sp>
      <p:sp>
        <p:nvSpPr>
          <p:cNvPr id="70692" name="Line 142">
            <a:extLst>
              <a:ext uri="{FF2B5EF4-FFF2-40B4-BE49-F238E27FC236}">
                <a16:creationId xmlns:a16="http://schemas.microsoft.com/office/drawing/2014/main" id="{60D977C1-47BC-C904-9713-04598C3CC6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495550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0693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7C2BDA14-7410-F305-ACE5-4C1DF5A1E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1383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70694" name="Line 142">
            <a:extLst>
              <a:ext uri="{FF2B5EF4-FFF2-40B4-BE49-F238E27FC236}">
                <a16:creationId xmlns:a16="http://schemas.microsoft.com/office/drawing/2014/main" id="{31D8B8D3-4529-0B75-DBDB-C2A853D3AE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379571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0695" name="Line 142">
            <a:extLst>
              <a:ext uri="{FF2B5EF4-FFF2-40B4-BE49-F238E27FC236}">
                <a16:creationId xmlns:a16="http://schemas.microsoft.com/office/drawing/2014/main" id="{8A76AE6C-BA3D-BE87-C95F-08AAFB7515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32276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0696" name="Line 142">
            <a:extLst>
              <a:ext uri="{FF2B5EF4-FFF2-40B4-BE49-F238E27FC236}">
                <a16:creationId xmlns:a16="http://schemas.microsoft.com/office/drawing/2014/main" id="{82D9D1A3-A5E5-0AA0-64BA-026012068B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848225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0697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18AB9C76-73A1-82C6-DCE7-703595828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455988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 　積 　書　 受　 付</a:t>
            </a:r>
            <a:endParaRPr lang="ja-JP" altLang="en-US" sz="1600" dirty="0"/>
          </a:p>
        </p:txBody>
      </p:sp>
      <p:sp>
        <p:nvSpPr>
          <p:cNvPr id="70698" name="AutoShape 148">
            <a:extLst>
              <a:ext uri="{FF2B5EF4-FFF2-40B4-BE49-F238E27FC236}">
                <a16:creationId xmlns:a16="http://schemas.microsoft.com/office/drawing/2014/main" id="{CDF16A5E-FF0D-CB15-35AC-4DE3E8B19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998913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70699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A9314F5C-8AF6-ECAD-CB3B-A65896D46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212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70700" name="AutoShape 150">
            <a:extLst>
              <a:ext uri="{FF2B5EF4-FFF2-40B4-BE49-F238E27FC236}">
                <a16:creationId xmlns:a16="http://schemas.microsoft.com/office/drawing/2014/main" id="{AEFC21F6-B2CB-6B28-75E6-E0F944F5F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45075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見積結果通知書</a:t>
            </a:r>
            <a:r>
              <a:rPr lang="ja-JP" altLang="en-US" sz="1600" dirty="0"/>
              <a:t>発行</a:t>
            </a:r>
          </a:p>
        </p:txBody>
      </p:sp>
      <p:sp>
        <p:nvSpPr>
          <p:cNvPr id="70701" name="Line 142">
            <a:extLst>
              <a:ext uri="{FF2B5EF4-FFF2-40B4-BE49-F238E27FC236}">
                <a16:creationId xmlns:a16="http://schemas.microsoft.com/office/drawing/2014/main" id="{54CAB745-1C3E-7458-E3AB-87BA21376B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434013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15DE60C7-A746-0837-426A-0643F3340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FB555C-356D-425D-A3DB-87B76848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34C7400-81C6-5428-217D-A63E9D7BE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6792" y="4005064"/>
            <a:ext cx="502866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28993292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C138294-18E1-B9AC-DFB4-604731C78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73731" name="スライド番号プレースホルダー 5">
            <a:extLst>
              <a:ext uri="{FF2B5EF4-FFF2-40B4-BE49-F238E27FC236}">
                <a16:creationId xmlns:a16="http://schemas.microsoft.com/office/drawing/2014/main" id="{4B63956C-92E5-7EB9-7939-BF587CC4E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C1AC4F-4D93-460F-AEDB-8F959BE22C39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FDC643D9-7959-4CC5-190E-DB9CAE7CB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322" y="2893316"/>
            <a:ext cx="5012878" cy="5763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73733" name="AutoShape 100">
            <a:extLst>
              <a:ext uri="{FF2B5EF4-FFF2-40B4-BE49-F238E27FC236}">
                <a16:creationId xmlns:a16="http://schemas.microsoft.com/office/drawing/2014/main" id="{047679EC-5D5F-108A-8D0E-0FD71173D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4702199"/>
            <a:ext cx="8353425" cy="153511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見積金額と、電子くじを使用する案件の場合はくじ入力番号を入力します。見積金額は右側にカンマ編集、漢字編集した金額が表示されますので、ご確認をお願いします。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598EE1-43D3-4309-67A1-D3198D154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910" y="4060191"/>
            <a:ext cx="774576" cy="25422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A3B3829F-3946-21C6-E384-3466BBAAE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75779" name="Rectangle 4">
            <a:extLst>
              <a:ext uri="{FF2B5EF4-FFF2-40B4-BE49-F238E27FC236}">
                <a16:creationId xmlns:a16="http://schemas.microsoft.com/office/drawing/2014/main" id="{42230631-7E77-6190-7AE0-A9C92E1F1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190" y="4113072"/>
            <a:ext cx="990600" cy="381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75780" name="スライド番号プレースホルダー 5">
            <a:extLst>
              <a:ext uri="{FF2B5EF4-FFF2-40B4-BE49-F238E27FC236}">
                <a16:creationId xmlns:a16="http://schemas.microsoft.com/office/drawing/2014/main" id="{6D0089BA-C4DB-7350-C239-1C5C00F414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6CDBBA-D29D-44A7-8FBD-11E011BB1C3D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5781" name="角丸四角形 4">
            <a:extLst>
              <a:ext uri="{FF2B5EF4-FFF2-40B4-BE49-F238E27FC236}">
                <a16:creationId xmlns:a16="http://schemas.microsoft.com/office/drawing/2014/main" id="{842F6E2A-3210-0E8F-0D0F-53082C8B6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614597"/>
            <a:ext cx="8351837" cy="84613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見積書は一度閉じてしまうと</a:t>
            </a:r>
            <a:r>
              <a:rPr lang="ja-JP" altLang="en-US" sz="2400" b="1" dirty="0">
                <a:solidFill>
                  <a:srgbClr val="FF0000"/>
                </a:solidFill>
              </a:rPr>
              <a:t>再度開くことができませんので、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FF0000"/>
                </a:solidFill>
              </a:rPr>
              <a:t>必ず印刷を行ってください。</a:t>
            </a:r>
            <a:endParaRPr lang="ja-JP" altLang="en-US" sz="2400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ED89590-338F-46A4-AB4E-762232995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7171" name="スライド番号プレースホルダー 5">
            <a:extLst>
              <a:ext uri="{FF2B5EF4-FFF2-40B4-BE49-F238E27FC236}">
                <a16:creationId xmlns:a16="http://schemas.microsoft.com/office/drawing/2014/main" id="{6796A3BE-35AD-1539-24CF-A8B1464277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0B6CBC-2D00-4D9A-A5FF-AD4787C5EBD9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B32BA0D4-E3BB-C1C0-A276-766431D3C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7173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671C7EE5-2A6D-B88B-AB9A-7CB47429B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77975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7174" name="AutoShape 11">
            <a:extLst>
              <a:ext uri="{FF2B5EF4-FFF2-40B4-BE49-F238E27FC236}">
                <a16:creationId xmlns:a16="http://schemas.microsoft.com/office/drawing/2014/main" id="{7E287D56-3980-E182-65B8-28F4B28B3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160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見積依頼通知</a:t>
            </a:r>
            <a:r>
              <a:rPr lang="ja-JP" altLang="en-US" sz="1600" dirty="0"/>
              <a:t>発行</a:t>
            </a:r>
          </a:p>
        </p:txBody>
      </p:sp>
      <p:sp>
        <p:nvSpPr>
          <p:cNvPr id="7175" name="Rectangle 70">
            <a:extLst>
              <a:ext uri="{FF2B5EF4-FFF2-40B4-BE49-F238E27FC236}">
                <a16:creationId xmlns:a16="http://schemas.microsoft.com/office/drawing/2014/main" id="{C8310B40-EC45-8515-3350-513DB617F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7176" name="Rectangle 71">
            <a:extLst>
              <a:ext uri="{FF2B5EF4-FFF2-40B4-BE49-F238E27FC236}">
                <a16:creationId xmlns:a16="http://schemas.microsoft.com/office/drawing/2014/main" id="{0A644ABE-13F3-8868-7565-2FE0C8897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58" name="AutoShape 126">
            <a:extLst>
              <a:ext uri="{FF2B5EF4-FFF2-40B4-BE49-F238E27FC236}">
                <a16:creationId xmlns:a16="http://schemas.microsoft.com/office/drawing/2014/main" id="{2BCF1AAE-F125-B23E-50B5-D9628A280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見積り合せ　業務フロー</a:t>
            </a:r>
          </a:p>
        </p:txBody>
      </p:sp>
      <p:sp>
        <p:nvSpPr>
          <p:cNvPr id="7178" name="Line 138">
            <a:extLst>
              <a:ext uri="{FF2B5EF4-FFF2-40B4-BE49-F238E27FC236}">
                <a16:creationId xmlns:a16="http://schemas.microsoft.com/office/drawing/2014/main" id="{814DD319-8542-0F85-3FF4-75448B0A6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117792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7179" name="Picture 139">
            <a:extLst>
              <a:ext uri="{FF2B5EF4-FFF2-40B4-BE49-F238E27FC236}">
                <a16:creationId xmlns:a16="http://schemas.microsoft.com/office/drawing/2014/main" id="{3B047181-6B36-D5AC-2269-443030249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81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Line 142">
            <a:extLst>
              <a:ext uri="{FF2B5EF4-FFF2-40B4-BE49-F238E27FC236}">
                <a16:creationId xmlns:a16="http://schemas.microsoft.com/office/drawing/2014/main" id="{0D9F79A7-86F7-0CC8-16C9-2746973DC3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3414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181" name="Line 144">
            <a:extLst>
              <a:ext uri="{FF2B5EF4-FFF2-40B4-BE49-F238E27FC236}">
                <a16:creationId xmlns:a16="http://schemas.microsoft.com/office/drawing/2014/main" id="{9F809F2F-0A06-F935-C126-013BAC8477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75736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182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525F2F3C-F44F-9EB6-DA9D-A1801AD9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634038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7183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C0B3C4F8-688E-9D2D-E285-D309FA5D6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634038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/>
              <a:t>⑦入札契約結果の確認</a:t>
            </a:r>
          </a:p>
        </p:txBody>
      </p:sp>
      <p:sp>
        <p:nvSpPr>
          <p:cNvPr id="7184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0CB82ED0-2807-43EA-4DF4-C793301BF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075238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⑥</a:t>
            </a:r>
            <a:r>
              <a:rPr lang="zh-TW" altLang="en-US" sz="1600" dirty="0"/>
              <a:t>見積結果通知書</a:t>
            </a:r>
            <a:r>
              <a:rPr lang="ja-JP" altLang="en-US" sz="1600" dirty="0"/>
              <a:t>受信</a:t>
            </a:r>
          </a:p>
        </p:txBody>
      </p:sp>
      <p:sp>
        <p:nvSpPr>
          <p:cNvPr id="7185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EA6DF58F-F9D2-4582-8179-EA7319E15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47345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⑤見積書の提出</a:t>
            </a:r>
          </a:p>
        </p:txBody>
      </p:sp>
      <p:sp>
        <p:nvSpPr>
          <p:cNvPr id="7186" name="Line 155">
            <a:extLst>
              <a:ext uri="{FF2B5EF4-FFF2-40B4-BE49-F238E27FC236}">
                <a16:creationId xmlns:a16="http://schemas.microsoft.com/office/drawing/2014/main" id="{0F6A2465-D63C-9B7E-43CF-EA7417354B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361791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187" name="Line 156">
            <a:extLst>
              <a:ext uri="{FF2B5EF4-FFF2-40B4-BE49-F238E27FC236}">
                <a16:creationId xmlns:a16="http://schemas.microsoft.com/office/drawing/2014/main" id="{192DCBEF-0B9E-65E1-B78F-2B902725C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27843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188" name="Line 160">
            <a:extLst>
              <a:ext uri="{FF2B5EF4-FFF2-40B4-BE49-F238E27FC236}">
                <a16:creationId xmlns:a16="http://schemas.microsoft.com/office/drawing/2014/main" id="{C116A525-545C-37DE-4C3F-7959E48E0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757863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7189" name="Picture 165">
            <a:extLst>
              <a:ext uri="{FF2B5EF4-FFF2-40B4-BE49-F238E27FC236}">
                <a16:creationId xmlns:a16="http://schemas.microsoft.com/office/drawing/2014/main" id="{BAF07007-8F92-C1C6-4E14-506C9EA47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045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0" name="Line 166">
            <a:extLst>
              <a:ext uri="{FF2B5EF4-FFF2-40B4-BE49-F238E27FC236}">
                <a16:creationId xmlns:a16="http://schemas.microsoft.com/office/drawing/2014/main" id="{B719AA48-F4DA-FD7A-1409-EC18C001D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14178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7191" name="Picture 167">
            <a:extLst>
              <a:ext uri="{FF2B5EF4-FFF2-40B4-BE49-F238E27FC236}">
                <a16:creationId xmlns:a16="http://schemas.microsoft.com/office/drawing/2014/main" id="{5ED6713C-7802-C384-18F2-11D40A72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38893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2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C9E10EA-894F-9365-8749-282DA2429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6971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400"/>
              <a:t>④回答の確認</a:t>
            </a:r>
          </a:p>
        </p:txBody>
      </p:sp>
      <p:sp>
        <p:nvSpPr>
          <p:cNvPr id="7193" name="Line 237">
            <a:extLst>
              <a:ext uri="{FF2B5EF4-FFF2-40B4-BE49-F238E27FC236}">
                <a16:creationId xmlns:a16="http://schemas.microsoft.com/office/drawing/2014/main" id="{2E2473C3-B68F-7283-255F-435EEB0F2E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2390775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194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C1BB605-3D88-82E7-0811-60088565C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971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7195" name="Line 241">
            <a:extLst>
              <a:ext uri="{FF2B5EF4-FFF2-40B4-BE49-F238E27FC236}">
                <a16:creationId xmlns:a16="http://schemas.microsoft.com/office/drawing/2014/main" id="{3BC9D51E-2F58-84C2-6143-0E3817F5F5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86067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196" name="AutoShape 9">
            <a:extLst>
              <a:ext uri="{FF2B5EF4-FFF2-40B4-BE49-F238E27FC236}">
                <a16:creationId xmlns:a16="http://schemas.microsoft.com/office/drawing/2014/main" id="{AEB9C0A3-6F53-09C0-E361-44A23805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7197" name="正方形/長方形 90">
            <a:extLst>
              <a:ext uri="{FF2B5EF4-FFF2-40B4-BE49-F238E27FC236}">
                <a16:creationId xmlns:a16="http://schemas.microsoft.com/office/drawing/2014/main" id="{EF761196-965C-BC95-127C-166CB1334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7198" name="AutoShape 9">
            <a:extLst>
              <a:ext uri="{FF2B5EF4-FFF2-40B4-BE49-F238E27FC236}">
                <a16:creationId xmlns:a16="http://schemas.microsoft.com/office/drawing/2014/main" id="{ADC72DB6-E69B-5B9D-1694-9463F32BB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7199" name="AutoShape 22">
            <a:hlinkClick r:id="" action="ppaction://customshow?id=10&amp;return=true" highlightClick="1"/>
            <a:extLst>
              <a:ext uri="{FF2B5EF4-FFF2-40B4-BE49-F238E27FC236}">
                <a16:creationId xmlns:a16="http://schemas.microsoft.com/office/drawing/2014/main" id="{B75F677F-5FB0-8AB3-E95C-175CAEAD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981075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①</a:t>
            </a:r>
            <a:r>
              <a:rPr lang="zh-TW" altLang="en-US" sz="1600" dirty="0"/>
              <a:t>見積依頼通知</a:t>
            </a:r>
            <a:r>
              <a:rPr lang="ja-JP" altLang="en-US" sz="1600" dirty="0"/>
              <a:t>書の受信</a:t>
            </a:r>
          </a:p>
        </p:txBody>
      </p:sp>
      <p:sp>
        <p:nvSpPr>
          <p:cNvPr id="7200" name="Line 142">
            <a:extLst>
              <a:ext uri="{FF2B5EF4-FFF2-40B4-BE49-F238E27FC236}">
                <a16:creationId xmlns:a16="http://schemas.microsoft.com/office/drawing/2014/main" id="{840B8788-3918-4334-6BC4-E57AECA266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9256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201" name="Line 142">
            <a:extLst>
              <a:ext uri="{FF2B5EF4-FFF2-40B4-BE49-F238E27FC236}">
                <a16:creationId xmlns:a16="http://schemas.microsoft.com/office/drawing/2014/main" id="{6CB25CB4-EF3F-0C09-41A8-523EBFD176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48602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202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8BA3CD87-967E-451F-C825-CD2DBE72A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577975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②調達情報確認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7203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0E89271-F5B9-AEA1-66D1-DD9896B80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1383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400"/>
              <a:t>③質問の提出</a:t>
            </a:r>
          </a:p>
        </p:txBody>
      </p:sp>
      <p:sp>
        <p:nvSpPr>
          <p:cNvPr id="7204" name="Line 142">
            <a:extLst>
              <a:ext uri="{FF2B5EF4-FFF2-40B4-BE49-F238E27FC236}">
                <a16:creationId xmlns:a16="http://schemas.microsoft.com/office/drawing/2014/main" id="{021BD0BD-468B-656F-4B11-080B56ED3E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495550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205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8BA7E6E-7454-E271-2D57-83D3482CB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1383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7206" name="Line 142">
            <a:extLst>
              <a:ext uri="{FF2B5EF4-FFF2-40B4-BE49-F238E27FC236}">
                <a16:creationId xmlns:a16="http://schemas.microsoft.com/office/drawing/2014/main" id="{A189DF29-A7FD-80BD-43DB-C438F52ABC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379571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207" name="Line 142">
            <a:extLst>
              <a:ext uri="{FF2B5EF4-FFF2-40B4-BE49-F238E27FC236}">
                <a16:creationId xmlns:a16="http://schemas.microsoft.com/office/drawing/2014/main" id="{638D3315-A972-A185-22B8-5E32C86362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32276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208" name="Line 142">
            <a:extLst>
              <a:ext uri="{FF2B5EF4-FFF2-40B4-BE49-F238E27FC236}">
                <a16:creationId xmlns:a16="http://schemas.microsoft.com/office/drawing/2014/main" id="{1FE56A42-BAD6-12C0-0B26-1FD87D7999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848225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209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798C23E-9AA6-72CD-8F8D-EC1E768E3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455988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 　積 　書　 受　 付</a:t>
            </a:r>
            <a:endParaRPr lang="ja-JP" altLang="en-US" sz="1600" dirty="0"/>
          </a:p>
        </p:txBody>
      </p:sp>
      <p:sp>
        <p:nvSpPr>
          <p:cNvPr id="7210" name="AutoShape 148">
            <a:extLst>
              <a:ext uri="{FF2B5EF4-FFF2-40B4-BE49-F238E27FC236}">
                <a16:creationId xmlns:a16="http://schemas.microsoft.com/office/drawing/2014/main" id="{8773E94A-3291-B297-BE0B-0B74EDBED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998913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7211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57617FD9-2E44-038C-64F5-CC1C8B8B2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212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7212" name="AutoShape 150">
            <a:extLst>
              <a:ext uri="{FF2B5EF4-FFF2-40B4-BE49-F238E27FC236}">
                <a16:creationId xmlns:a16="http://schemas.microsoft.com/office/drawing/2014/main" id="{7FB8AC44-79D5-3464-84D1-451AEC060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45075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見積結果通知書</a:t>
            </a:r>
            <a:r>
              <a:rPr lang="ja-JP" altLang="en-US" sz="1600" dirty="0"/>
              <a:t>発行</a:t>
            </a:r>
          </a:p>
        </p:txBody>
      </p:sp>
      <p:sp>
        <p:nvSpPr>
          <p:cNvPr id="7213" name="Line 142">
            <a:extLst>
              <a:ext uri="{FF2B5EF4-FFF2-40B4-BE49-F238E27FC236}">
                <a16:creationId xmlns:a16="http://schemas.microsoft.com/office/drawing/2014/main" id="{C2B1A42B-E5E1-CAC4-70A0-C29F54DF1F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434013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00F5C5C9-F92D-E465-04C9-F660A8D9C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141"/>
            <a:ext cx="9144000" cy="4797718"/>
          </a:xfrm>
          <a:prstGeom prst="rect">
            <a:avLst/>
          </a:prstGeom>
        </p:spPr>
      </p:pic>
      <p:sp>
        <p:nvSpPr>
          <p:cNvPr id="77827" name="スライド番号プレースホルダー 1">
            <a:extLst>
              <a:ext uri="{FF2B5EF4-FFF2-40B4-BE49-F238E27FC236}">
                <a16:creationId xmlns:a16="http://schemas.microsoft.com/office/drawing/2014/main" id="{0EE010B0-7AE6-D56D-DD92-301521675B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D765AB-BF22-4C25-8246-2BE909117801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C79C670-6E69-085E-F41C-9C1AB9D69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78851" name="Rectangle 4">
            <a:extLst>
              <a:ext uri="{FF2B5EF4-FFF2-40B4-BE49-F238E27FC236}">
                <a16:creationId xmlns:a16="http://schemas.microsoft.com/office/drawing/2014/main" id="{B876B8F2-FBB8-AF5A-244B-89FED5C42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4133797"/>
            <a:ext cx="720080" cy="3600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78852" name="スライド番号プレースホルダー 5">
            <a:extLst>
              <a:ext uri="{FF2B5EF4-FFF2-40B4-BE49-F238E27FC236}">
                <a16:creationId xmlns:a16="http://schemas.microsoft.com/office/drawing/2014/main" id="{BFA57754-4B9F-96D9-F336-CA6D168A69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ED0A73-9771-4075-A677-3BD1CE2718A8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8854" name="AutoShape 100">
            <a:extLst>
              <a:ext uri="{FF2B5EF4-FFF2-40B4-BE49-F238E27FC236}">
                <a16:creationId xmlns:a16="http://schemas.microsoft.com/office/drawing/2014/main" id="{D020EB67-6237-0977-43C0-B438EB704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048" y="4709861"/>
            <a:ext cx="7620000" cy="7778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印刷後に「提出」ボタンを押して見積書を提出します。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69994A3B-F4FC-3C42-53A5-177830851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80899" name="スライド番号プレースホルダー 5">
            <a:extLst>
              <a:ext uri="{FF2B5EF4-FFF2-40B4-BE49-F238E27FC236}">
                <a16:creationId xmlns:a16="http://schemas.microsoft.com/office/drawing/2014/main" id="{E41A782C-10EE-5A32-B769-5162A14E6F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D64288-B92E-4FAC-8DCD-FAFC3CB4060C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0900" name="正方形/長方形 8">
            <a:extLst>
              <a:ext uri="{FF2B5EF4-FFF2-40B4-BE49-F238E27FC236}">
                <a16:creationId xmlns:a16="http://schemas.microsoft.com/office/drawing/2014/main" id="{0CF898B0-5162-45E4-6D6B-2DAAFF87D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25" y="4591050"/>
            <a:ext cx="1368425" cy="144463"/>
          </a:xfrm>
          <a:prstGeom prst="rect">
            <a:avLst/>
          </a:prstGeom>
          <a:solidFill>
            <a:schemeClr val="bg2"/>
          </a:solidFill>
          <a:ln w="254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80902" name="Rectangle 4">
            <a:extLst>
              <a:ext uri="{FF2B5EF4-FFF2-40B4-BE49-F238E27FC236}">
                <a16:creationId xmlns:a16="http://schemas.microsoft.com/office/drawing/2014/main" id="{5E07F597-5937-21F5-40D1-B644F7FB6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1700486"/>
            <a:ext cx="687388" cy="3603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80903" name="AutoShape 100">
            <a:extLst>
              <a:ext uri="{FF2B5EF4-FFF2-40B4-BE49-F238E27FC236}">
                <a16:creationId xmlns:a16="http://schemas.microsoft.com/office/drawing/2014/main" id="{DE790D85-57CD-68F0-7F86-F8E991A72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338" y="4294188"/>
            <a:ext cx="7258050" cy="10795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最終確認になります。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よろしければ「</a:t>
            </a:r>
            <a:r>
              <a:rPr lang="en-US" altLang="ja-JP" sz="2400" dirty="0">
                <a:latin typeface="Arial" panose="020B0604020202020204" pitchFamily="34" charset="0"/>
              </a:rPr>
              <a:t>OK</a:t>
            </a:r>
            <a:r>
              <a:rPr lang="ja-JP" altLang="en-US" sz="2400" dirty="0">
                <a:latin typeface="Arial" panose="020B0604020202020204" pitchFamily="34" charset="0"/>
              </a:rPr>
              <a:t>」ボタンを押して提出します。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513CC52-7A4A-FA0C-2502-333F55B77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82947" name="Rectangle 4">
            <a:extLst>
              <a:ext uri="{FF2B5EF4-FFF2-40B4-BE49-F238E27FC236}">
                <a16:creationId xmlns:a16="http://schemas.microsoft.com/office/drawing/2014/main" id="{CF94CC83-88D5-221B-ED00-B7484A365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870" y="2636912"/>
            <a:ext cx="990600" cy="3600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82948" name="スライド番号プレースホルダー 5">
            <a:extLst>
              <a:ext uri="{FF2B5EF4-FFF2-40B4-BE49-F238E27FC236}">
                <a16:creationId xmlns:a16="http://schemas.microsoft.com/office/drawing/2014/main" id="{95CAFBEF-9542-F94A-8C88-B124950295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1D2020-DDCC-4F3D-AC69-43F816518216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AutoShape 100">
            <a:extLst>
              <a:ext uri="{FF2B5EF4-FFF2-40B4-BE49-F238E27FC236}">
                <a16:creationId xmlns:a16="http://schemas.microsoft.com/office/drawing/2014/main" id="{DCAB5EBF-FD81-677B-1662-EB5AE9297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338" y="4294188"/>
            <a:ext cx="7258050" cy="10795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見積書の提出が完了します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84C6A892-9668-28FB-87F1-68E6432E3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83971" name="スライド番号プレースホルダー 5">
            <a:extLst>
              <a:ext uri="{FF2B5EF4-FFF2-40B4-BE49-F238E27FC236}">
                <a16:creationId xmlns:a16="http://schemas.microsoft.com/office/drawing/2014/main" id="{58EB1855-AA2D-BB44-05E3-C790EF645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CAEB3F-9592-47C9-B3D0-9E07BAD398A2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22FA47FC-2FC5-FEB0-CA49-3EC22006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4005064"/>
            <a:ext cx="574675" cy="28803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4" name="AutoShape 100">
            <a:extLst>
              <a:ext uri="{FF2B5EF4-FFF2-40B4-BE49-F238E27FC236}">
                <a16:creationId xmlns:a16="http://schemas.microsoft.com/office/drawing/2014/main" id="{DFBAE7AB-4AB3-1F25-D326-494DA654B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338" y="4581748"/>
            <a:ext cx="7258050" cy="10795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ボタンが「提出済」になります。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B13FEB24-C755-3708-6A68-3C7486A45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7FF16F24-E873-445B-A36D-6DB28718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84996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1286E0C2-64C5-3A43-9780-9E30BF818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77975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84997" name="AutoShape 11">
            <a:extLst>
              <a:ext uri="{FF2B5EF4-FFF2-40B4-BE49-F238E27FC236}">
                <a16:creationId xmlns:a16="http://schemas.microsoft.com/office/drawing/2014/main" id="{CDC0D91E-FFCD-CEEB-5CD0-8A4C9EB02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160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見積依頼通知</a:t>
            </a:r>
            <a:r>
              <a:rPr lang="ja-JP" altLang="en-US" sz="1600" dirty="0"/>
              <a:t>発行</a:t>
            </a:r>
          </a:p>
        </p:txBody>
      </p:sp>
      <p:sp>
        <p:nvSpPr>
          <p:cNvPr id="84998" name="Rectangle 70">
            <a:extLst>
              <a:ext uri="{FF2B5EF4-FFF2-40B4-BE49-F238E27FC236}">
                <a16:creationId xmlns:a16="http://schemas.microsoft.com/office/drawing/2014/main" id="{6D7B0E1A-5F5F-DA18-C344-CBE1CE260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84999" name="Rectangle 71">
            <a:extLst>
              <a:ext uri="{FF2B5EF4-FFF2-40B4-BE49-F238E27FC236}">
                <a16:creationId xmlns:a16="http://schemas.microsoft.com/office/drawing/2014/main" id="{83B71A81-20B3-9FA2-8B66-9462A6F9A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1D904C85-773F-A7C6-1366-3D11957F8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見積り合せ　業務フロー</a:t>
            </a:r>
          </a:p>
        </p:txBody>
      </p:sp>
      <p:sp>
        <p:nvSpPr>
          <p:cNvPr id="85001" name="Line 138">
            <a:extLst>
              <a:ext uri="{FF2B5EF4-FFF2-40B4-BE49-F238E27FC236}">
                <a16:creationId xmlns:a16="http://schemas.microsoft.com/office/drawing/2014/main" id="{6B6AE306-1F95-052E-707E-6BD79CBF2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117792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85002" name="Picture 139">
            <a:extLst>
              <a:ext uri="{FF2B5EF4-FFF2-40B4-BE49-F238E27FC236}">
                <a16:creationId xmlns:a16="http://schemas.microsoft.com/office/drawing/2014/main" id="{221AA9E6-0AFF-4724-82A0-280C819E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81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3" name="Line 142">
            <a:extLst>
              <a:ext uri="{FF2B5EF4-FFF2-40B4-BE49-F238E27FC236}">
                <a16:creationId xmlns:a16="http://schemas.microsoft.com/office/drawing/2014/main" id="{D1825A53-89C3-2F61-8AFE-6A12677417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3414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5004" name="Line 144">
            <a:extLst>
              <a:ext uri="{FF2B5EF4-FFF2-40B4-BE49-F238E27FC236}">
                <a16:creationId xmlns:a16="http://schemas.microsoft.com/office/drawing/2014/main" id="{4EC45C01-E4FE-28ED-C73B-C617164416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75736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5005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28F8C594-2A51-98DE-E737-F44A35E8E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634038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83982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498CFBE3-E8D3-C7CA-03D4-7CD8C9F95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634038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/>
              <a:t>⑦入札契約結果の確認</a:t>
            </a:r>
          </a:p>
        </p:txBody>
      </p:sp>
      <p:sp>
        <p:nvSpPr>
          <p:cNvPr id="85007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C8A3A33B-9B3D-A6D7-3363-860322963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075238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dirty="0"/>
              <a:t>⑥</a:t>
            </a:r>
            <a:r>
              <a:rPr lang="zh-TW" altLang="en-US" sz="1600" dirty="0"/>
              <a:t>見積結果通知書</a:t>
            </a:r>
            <a:r>
              <a:rPr lang="ja-JP" altLang="en-US" sz="1600" dirty="0"/>
              <a:t>受信</a:t>
            </a:r>
          </a:p>
        </p:txBody>
      </p:sp>
      <p:sp>
        <p:nvSpPr>
          <p:cNvPr id="83984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E7670E6C-217B-A996-D5DE-6EBBFABBC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47345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⑤見積書の提出</a:t>
            </a:r>
          </a:p>
        </p:txBody>
      </p:sp>
      <p:sp>
        <p:nvSpPr>
          <p:cNvPr id="85009" name="Line 155">
            <a:extLst>
              <a:ext uri="{FF2B5EF4-FFF2-40B4-BE49-F238E27FC236}">
                <a16:creationId xmlns:a16="http://schemas.microsoft.com/office/drawing/2014/main" id="{994DEB0F-3DB8-64A1-ED84-F3B6F3BF9A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361791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5010" name="Line 156">
            <a:extLst>
              <a:ext uri="{FF2B5EF4-FFF2-40B4-BE49-F238E27FC236}">
                <a16:creationId xmlns:a16="http://schemas.microsoft.com/office/drawing/2014/main" id="{14416860-091C-5A42-0582-EE18CC742A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27843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5011" name="Line 160">
            <a:extLst>
              <a:ext uri="{FF2B5EF4-FFF2-40B4-BE49-F238E27FC236}">
                <a16:creationId xmlns:a16="http://schemas.microsoft.com/office/drawing/2014/main" id="{8CBCEE3F-C1B9-11D4-E4D8-CE3B05338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757863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85012" name="Picture 165">
            <a:extLst>
              <a:ext uri="{FF2B5EF4-FFF2-40B4-BE49-F238E27FC236}">
                <a16:creationId xmlns:a16="http://schemas.microsoft.com/office/drawing/2014/main" id="{330940C7-EA9A-0F37-F73C-DD398130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045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13" name="Line 166">
            <a:extLst>
              <a:ext uri="{FF2B5EF4-FFF2-40B4-BE49-F238E27FC236}">
                <a16:creationId xmlns:a16="http://schemas.microsoft.com/office/drawing/2014/main" id="{D9F2A5F2-70E6-60D4-6353-6B1AB3D73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14178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85014" name="Picture 167">
            <a:extLst>
              <a:ext uri="{FF2B5EF4-FFF2-40B4-BE49-F238E27FC236}">
                <a16:creationId xmlns:a16="http://schemas.microsoft.com/office/drawing/2014/main" id="{2E4AD119-EF69-CAF7-ECDB-D61A6CB7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38893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91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01B3E97-8B76-0FAA-2F66-32566CF56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6971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400"/>
              <a:t>④回答の確認</a:t>
            </a:r>
          </a:p>
        </p:txBody>
      </p:sp>
      <p:sp>
        <p:nvSpPr>
          <p:cNvPr id="85016" name="Line 237">
            <a:extLst>
              <a:ext uri="{FF2B5EF4-FFF2-40B4-BE49-F238E27FC236}">
                <a16:creationId xmlns:a16="http://schemas.microsoft.com/office/drawing/2014/main" id="{1EFF2CEC-87B1-DC36-C599-D0B79993F3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2390775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5017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A61FD80B-5BCD-401B-C65D-BF69E73C9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971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85018" name="Line 241">
            <a:extLst>
              <a:ext uri="{FF2B5EF4-FFF2-40B4-BE49-F238E27FC236}">
                <a16:creationId xmlns:a16="http://schemas.microsoft.com/office/drawing/2014/main" id="{651E1A9C-EA0A-CF22-E78C-D1B6A4002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86067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5019" name="AutoShape 9">
            <a:extLst>
              <a:ext uri="{FF2B5EF4-FFF2-40B4-BE49-F238E27FC236}">
                <a16:creationId xmlns:a16="http://schemas.microsoft.com/office/drawing/2014/main" id="{33F34C31-57F5-1B4E-672B-801B6A3B8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85020" name="正方形/長方形 90">
            <a:extLst>
              <a:ext uri="{FF2B5EF4-FFF2-40B4-BE49-F238E27FC236}">
                <a16:creationId xmlns:a16="http://schemas.microsoft.com/office/drawing/2014/main" id="{370053AF-35D5-12E1-1AA4-6E07C2200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85021" name="AutoShape 9">
            <a:extLst>
              <a:ext uri="{FF2B5EF4-FFF2-40B4-BE49-F238E27FC236}">
                <a16:creationId xmlns:a16="http://schemas.microsoft.com/office/drawing/2014/main" id="{20E82B5F-D3B8-3D7E-BCA7-655AA3435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85022" name="スライド番号プレースホルダー 5">
            <a:extLst>
              <a:ext uri="{FF2B5EF4-FFF2-40B4-BE49-F238E27FC236}">
                <a16:creationId xmlns:a16="http://schemas.microsoft.com/office/drawing/2014/main" id="{DE80D552-B1D0-8E45-6ACA-E1F6449AA8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689EFC-FF3A-4A49-9936-8F85D3F000BA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3999" name="AutoShape 22">
            <a:hlinkClick r:id="" action="ppaction://customshow?id=10&amp;return=true" highlightClick="1"/>
            <a:extLst>
              <a:ext uri="{FF2B5EF4-FFF2-40B4-BE49-F238E27FC236}">
                <a16:creationId xmlns:a16="http://schemas.microsoft.com/office/drawing/2014/main" id="{476398ED-BA63-9F6A-1C91-3A04E8BA7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981075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①</a:t>
            </a:r>
            <a:r>
              <a:rPr lang="zh-TW" altLang="en-US" sz="1600" dirty="0"/>
              <a:t>見積依頼通知</a:t>
            </a:r>
            <a:r>
              <a:rPr lang="ja-JP" altLang="en-US" sz="1600" dirty="0"/>
              <a:t>書の受信</a:t>
            </a:r>
          </a:p>
        </p:txBody>
      </p:sp>
      <p:sp>
        <p:nvSpPr>
          <p:cNvPr id="85024" name="Line 142">
            <a:extLst>
              <a:ext uri="{FF2B5EF4-FFF2-40B4-BE49-F238E27FC236}">
                <a16:creationId xmlns:a16="http://schemas.microsoft.com/office/drawing/2014/main" id="{789099A5-1933-C92A-2598-C7C31F3237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9256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5025" name="Line 142">
            <a:extLst>
              <a:ext uri="{FF2B5EF4-FFF2-40B4-BE49-F238E27FC236}">
                <a16:creationId xmlns:a16="http://schemas.microsoft.com/office/drawing/2014/main" id="{1BFAB7A4-ABF3-31B7-F0B9-88799354CD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48602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4002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A552AAB1-B9F5-B8AE-F212-599D8C470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577975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②調達情報確認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84003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519336F-CA1A-2661-3236-11F472251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1383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400"/>
              <a:t>③質問の提出</a:t>
            </a:r>
          </a:p>
        </p:txBody>
      </p:sp>
      <p:sp>
        <p:nvSpPr>
          <p:cNvPr id="85028" name="Line 142">
            <a:extLst>
              <a:ext uri="{FF2B5EF4-FFF2-40B4-BE49-F238E27FC236}">
                <a16:creationId xmlns:a16="http://schemas.microsoft.com/office/drawing/2014/main" id="{FF9C0A75-BA07-99D0-EE5C-512EE6166A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495550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5029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61653189-C264-D570-2289-1B42E55C7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1383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85030" name="Line 142">
            <a:extLst>
              <a:ext uri="{FF2B5EF4-FFF2-40B4-BE49-F238E27FC236}">
                <a16:creationId xmlns:a16="http://schemas.microsoft.com/office/drawing/2014/main" id="{928BBBEE-37F2-FD41-36B0-7D1E6E0366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379571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5031" name="Line 142">
            <a:extLst>
              <a:ext uri="{FF2B5EF4-FFF2-40B4-BE49-F238E27FC236}">
                <a16:creationId xmlns:a16="http://schemas.microsoft.com/office/drawing/2014/main" id="{881ABFA3-719F-7455-AA68-A70B9446D9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32276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5032" name="Line 142">
            <a:extLst>
              <a:ext uri="{FF2B5EF4-FFF2-40B4-BE49-F238E27FC236}">
                <a16:creationId xmlns:a16="http://schemas.microsoft.com/office/drawing/2014/main" id="{0D8E2A0B-A06E-7517-2F9F-541F081F70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848225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5033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8786BA17-95C8-D8E3-EF26-A9E1C76D2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455988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 　積 　書　 受　 付</a:t>
            </a:r>
            <a:endParaRPr lang="ja-JP" altLang="en-US" sz="1600" dirty="0"/>
          </a:p>
        </p:txBody>
      </p:sp>
      <p:sp>
        <p:nvSpPr>
          <p:cNvPr id="85034" name="AutoShape 148">
            <a:extLst>
              <a:ext uri="{FF2B5EF4-FFF2-40B4-BE49-F238E27FC236}">
                <a16:creationId xmlns:a16="http://schemas.microsoft.com/office/drawing/2014/main" id="{479768B6-6562-102E-9261-46F02B0FA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998913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85035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76432108-64B8-0A40-E768-A250BEEC8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212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85036" name="AutoShape 150">
            <a:extLst>
              <a:ext uri="{FF2B5EF4-FFF2-40B4-BE49-F238E27FC236}">
                <a16:creationId xmlns:a16="http://schemas.microsoft.com/office/drawing/2014/main" id="{681DC99D-5F7F-ABFC-D9C2-7B10EE4B5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45075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見積結果通知書</a:t>
            </a:r>
            <a:r>
              <a:rPr lang="ja-JP" altLang="en-US" sz="1600" dirty="0"/>
              <a:t>発行</a:t>
            </a:r>
          </a:p>
        </p:txBody>
      </p:sp>
      <p:sp>
        <p:nvSpPr>
          <p:cNvPr id="85037" name="Line 142">
            <a:extLst>
              <a:ext uri="{FF2B5EF4-FFF2-40B4-BE49-F238E27FC236}">
                <a16:creationId xmlns:a16="http://schemas.microsoft.com/office/drawing/2014/main" id="{7B944BDC-53D4-2F6E-44C4-6DC96990A0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434013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</p:spTree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D04DF489-9079-54A1-630C-C6139BBD8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87043" name="スライド番号プレースホルダー 5">
            <a:extLst>
              <a:ext uri="{FF2B5EF4-FFF2-40B4-BE49-F238E27FC236}">
                <a16:creationId xmlns:a16="http://schemas.microsoft.com/office/drawing/2014/main" id="{0AEBC234-4A1F-E3F7-5C53-F8FCA3896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E385E2-55DA-4E25-8F3E-FA63024EC601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CF9C1660-724B-1281-9087-D74920C9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0" y="4005064"/>
            <a:ext cx="400050" cy="2889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E767AA1-4210-ACC8-6DCB-F0C63AD0E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90115" name="Rectangle 4">
            <a:extLst>
              <a:ext uri="{FF2B5EF4-FFF2-40B4-BE49-F238E27FC236}">
                <a16:creationId xmlns:a16="http://schemas.microsoft.com/office/drawing/2014/main" id="{156A6952-A321-944F-FBFB-54BFC0EE8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248" y="2234360"/>
            <a:ext cx="719137" cy="2889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90116" name="スライド番号プレースホルダー 5">
            <a:extLst>
              <a:ext uri="{FF2B5EF4-FFF2-40B4-BE49-F238E27FC236}">
                <a16:creationId xmlns:a16="http://schemas.microsoft.com/office/drawing/2014/main" id="{990D26E0-E30D-0E1C-FE6E-52295031B0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C0EDF0-C9E5-486C-A3E3-AB7D0F1AB304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4518721-2A6C-5286-F795-E06FC5B43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91139" name="Rectangle 4">
            <a:extLst>
              <a:ext uri="{FF2B5EF4-FFF2-40B4-BE49-F238E27FC236}">
                <a16:creationId xmlns:a16="http://schemas.microsoft.com/office/drawing/2014/main" id="{F8E92791-DB20-205C-CB9A-FF7B85E22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561" y="3645024"/>
            <a:ext cx="648072" cy="3600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91140" name="スライド番号プレースホルダー 5">
            <a:extLst>
              <a:ext uri="{FF2B5EF4-FFF2-40B4-BE49-F238E27FC236}">
                <a16:creationId xmlns:a16="http://schemas.microsoft.com/office/drawing/2014/main" id="{AB96D7EA-4D40-B18C-0AEE-3EFD4E709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EB1D06-9E38-4086-80B3-65F3C99FE3C8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C3D901-70AF-88D3-9565-883650A35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2431"/>
            <a:ext cx="9144000" cy="5173138"/>
          </a:xfrm>
          <a:prstGeom prst="rect">
            <a:avLst/>
          </a:prstGeom>
        </p:spPr>
      </p:pic>
      <p:sp>
        <p:nvSpPr>
          <p:cNvPr id="92163" name="Rectangle 4">
            <a:extLst>
              <a:ext uri="{FF2B5EF4-FFF2-40B4-BE49-F238E27FC236}">
                <a16:creationId xmlns:a16="http://schemas.microsoft.com/office/drawing/2014/main" id="{C88BEBCC-DA16-44D4-1397-876F73747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221088"/>
            <a:ext cx="1066800" cy="381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92164" name="スライド番号プレースホルダー 5">
            <a:extLst>
              <a:ext uri="{FF2B5EF4-FFF2-40B4-BE49-F238E27FC236}">
                <a16:creationId xmlns:a16="http://schemas.microsoft.com/office/drawing/2014/main" id="{7B49058D-13EF-E2F3-AC82-8304E1FB0D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9E7B92-6376-484F-93B0-89C2BF91F412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3B1E25F-F01F-D105-C81B-4942FA00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9" y="1319054"/>
            <a:ext cx="9063503" cy="304815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90AD37-CAA4-29AC-0359-BF38D33A35DE}"/>
              </a:ext>
            </a:extLst>
          </p:cNvPr>
          <p:cNvSpPr/>
          <p:nvPr/>
        </p:nvSpPr>
        <p:spPr>
          <a:xfrm>
            <a:off x="358140" y="3934301"/>
            <a:ext cx="413004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800" b="1" dirty="0"/>
              <a:t>▶新潟市電子入札システム（物品）へのログイン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5F3A6A-BA9E-C3CF-3C5F-6F0F24C028A1}"/>
              </a:ext>
            </a:extLst>
          </p:cNvPr>
          <p:cNvSpPr txBox="1"/>
          <p:nvPr/>
        </p:nvSpPr>
        <p:spPr>
          <a:xfrm>
            <a:off x="299328" y="469011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/>
              <a:t>※</a:t>
            </a:r>
            <a:r>
              <a:rPr lang="ja-JP" altLang="en-US" sz="1800" dirty="0"/>
              <a:t>イメージ図</a:t>
            </a:r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6FAD7C8D-6CBB-5A69-31AA-48911329F5CA}"/>
              </a:ext>
            </a:extLst>
          </p:cNvPr>
          <p:cNvSpPr/>
          <p:nvPr/>
        </p:nvSpPr>
        <p:spPr>
          <a:xfrm rot="18777491">
            <a:off x="4312562" y="4276459"/>
            <a:ext cx="185847" cy="281996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50338949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DE846D3A-0060-1670-DB47-09BEB5827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66725"/>
            <a:ext cx="5140325" cy="6305550"/>
          </a:xfrm>
          <a:prstGeom prst="rect">
            <a:avLst/>
          </a:prstGeom>
          <a:solidFill>
            <a:srgbClr val="E7E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22CE16E-D2BA-76C8-DEFD-2ACF3861A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66725"/>
            <a:ext cx="3627438" cy="6305550"/>
          </a:xfrm>
          <a:prstGeom prst="rect">
            <a:avLst/>
          </a:prstGeom>
          <a:solidFill>
            <a:srgbClr val="FCEF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93188" name="AutoShape 10">
            <a:hlinkClick r:id="" action="ppaction://customshow?id=7&amp;return=true" highlightClick="1"/>
            <a:extLst>
              <a:ext uri="{FF2B5EF4-FFF2-40B4-BE49-F238E27FC236}">
                <a16:creationId xmlns:a16="http://schemas.microsoft.com/office/drawing/2014/main" id="{259A8639-BE04-19C2-668D-90F71CF32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77975"/>
            <a:ext cx="3311525" cy="3952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仕様書等の公開</a:t>
            </a:r>
          </a:p>
        </p:txBody>
      </p:sp>
      <p:sp>
        <p:nvSpPr>
          <p:cNvPr id="93189" name="AutoShape 11">
            <a:extLst>
              <a:ext uri="{FF2B5EF4-FFF2-40B4-BE49-F238E27FC236}">
                <a16:creationId xmlns:a16="http://schemas.microsoft.com/office/drawing/2014/main" id="{03A69DD5-33A1-C7C8-EC1E-4F79CBEBF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160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見積依頼通知</a:t>
            </a:r>
            <a:r>
              <a:rPr lang="ja-JP" altLang="en-US" sz="1600" dirty="0"/>
              <a:t>発行</a:t>
            </a:r>
          </a:p>
        </p:txBody>
      </p:sp>
      <p:sp>
        <p:nvSpPr>
          <p:cNvPr id="93190" name="Rectangle 70">
            <a:extLst>
              <a:ext uri="{FF2B5EF4-FFF2-40B4-BE49-F238E27FC236}">
                <a16:creationId xmlns:a16="http://schemas.microsoft.com/office/drawing/2014/main" id="{77223FCA-D8CC-25DA-CF4C-4D4464492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57200"/>
            <a:ext cx="3632200" cy="314325"/>
          </a:xfrm>
          <a:prstGeom prst="rect">
            <a:avLst/>
          </a:prstGeom>
          <a:solidFill>
            <a:srgbClr val="EFAE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発注者</a:t>
            </a:r>
            <a:endParaRPr lang="ja-JP" altLang="en-US" sz="1600"/>
          </a:p>
        </p:txBody>
      </p:sp>
      <p:sp>
        <p:nvSpPr>
          <p:cNvPr id="93191" name="Rectangle 71">
            <a:extLst>
              <a:ext uri="{FF2B5EF4-FFF2-40B4-BE49-F238E27FC236}">
                <a16:creationId xmlns:a16="http://schemas.microsoft.com/office/drawing/2014/main" id="{4262FCE6-A249-534B-565D-9B622D2C0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66725"/>
            <a:ext cx="5140325" cy="3048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600">
                <a:ea typeface="HGP創英角ｺﾞｼｯｸUB" panose="020B0900000000000000" pitchFamily="50" charset="-128"/>
              </a:rPr>
              <a:t>応札者</a:t>
            </a:r>
            <a:endParaRPr lang="ja-JP" altLang="en-US" sz="1600"/>
          </a:p>
        </p:txBody>
      </p:sp>
      <p:sp>
        <p:nvSpPr>
          <p:cNvPr id="244862" name="AutoShape 126">
            <a:extLst>
              <a:ext uri="{FF2B5EF4-FFF2-40B4-BE49-F238E27FC236}">
                <a16:creationId xmlns:a16="http://schemas.microsoft.com/office/drawing/2014/main" id="{77038907-0925-30E7-1F95-8487EBF78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863"/>
            <a:ext cx="5867400" cy="381000"/>
          </a:xfrm>
          <a:prstGeom prst="parallelogram">
            <a:avLst>
              <a:gd name="adj" fmla="val 385000"/>
            </a:avLst>
          </a:prstGeom>
          <a:gradFill rotWithShape="0">
            <a:gsLst>
              <a:gs pos="0">
                <a:srgbClr val="CCCCFF"/>
              </a:gs>
              <a:gs pos="100000">
                <a:srgbClr val="EFAEA7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ja-JP" alt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HGP創英角ｺﾞｼｯｸUB" panose="020B0900000000000000" pitchFamily="50" charset="-128"/>
              </a:rPr>
              <a:t>見積り合せ　業務フロー</a:t>
            </a:r>
          </a:p>
        </p:txBody>
      </p:sp>
      <p:sp>
        <p:nvSpPr>
          <p:cNvPr id="93193" name="Line 138">
            <a:extLst>
              <a:ext uri="{FF2B5EF4-FFF2-40B4-BE49-F238E27FC236}">
                <a16:creationId xmlns:a16="http://schemas.microsoft.com/office/drawing/2014/main" id="{29A1B484-CB7E-01DC-5112-29C14E2914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117792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93194" name="Picture 139">
            <a:extLst>
              <a:ext uri="{FF2B5EF4-FFF2-40B4-BE49-F238E27FC236}">
                <a16:creationId xmlns:a16="http://schemas.microsoft.com/office/drawing/2014/main" id="{4640CD62-9181-E1C0-39CB-52DEAC14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81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5" name="Line 142">
            <a:extLst>
              <a:ext uri="{FF2B5EF4-FFF2-40B4-BE49-F238E27FC236}">
                <a16:creationId xmlns:a16="http://schemas.microsoft.com/office/drawing/2014/main" id="{1C8E3872-4733-F486-30D3-BC946F1D15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3414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3196" name="Line 144">
            <a:extLst>
              <a:ext uri="{FF2B5EF4-FFF2-40B4-BE49-F238E27FC236}">
                <a16:creationId xmlns:a16="http://schemas.microsoft.com/office/drawing/2014/main" id="{8BC904FD-C3C8-9FC1-54A0-E80A4AB100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75736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3197" name="AutoShape 151">
            <a:hlinkClick r:id="" action="ppaction://customshow?id=16&amp;return=true" highlightClick="1"/>
            <a:extLst>
              <a:ext uri="{FF2B5EF4-FFF2-40B4-BE49-F238E27FC236}">
                <a16:creationId xmlns:a16="http://schemas.microsoft.com/office/drawing/2014/main" id="{502A5FCF-F546-6DE4-6366-DC167513B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634038"/>
            <a:ext cx="33115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入札・契約結果の公開</a:t>
            </a:r>
          </a:p>
        </p:txBody>
      </p:sp>
      <p:sp>
        <p:nvSpPr>
          <p:cNvPr id="93198" name="AutoShape 152">
            <a:hlinkClick r:id="" action="ppaction://customshow?id=18&amp;return=true" highlightClick="1"/>
            <a:extLst>
              <a:ext uri="{FF2B5EF4-FFF2-40B4-BE49-F238E27FC236}">
                <a16:creationId xmlns:a16="http://schemas.microsoft.com/office/drawing/2014/main" id="{45C3498F-F5F5-780D-A641-095653633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634038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⑦入札契約結果の確認</a:t>
            </a:r>
          </a:p>
        </p:txBody>
      </p:sp>
      <p:sp>
        <p:nvSpPr>
          <p:cNvPr id="92175" name="AutoShape 153">
            <a:hlinkClick r:id="" action="ppaction://customshow?id=17&amp;return=true" highlightClick="1"/>
            <a:extLst>
              <a:ext uri="{FF2B5EF4-FFF2-40B4-BE49-F238E27FC236}">
                <a16:creationId xmlns:a16="http://schemas.microsoft.com/office/drawing/2014/main" id="{7157DFA9-9B13-F04D-B7A2-79ABDC0BC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075238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⑥</a:t>
            </a:r>
            <a:r>
              <a:rPr lang="zh-TW" altLang="en-US" sz="1600" dirty="0"/>
              <a:t>見積結果通知書</a:t>
            </a:r>
            <a:r>
              <a:rPr lang="ja-JP" altLang="en-US" sz="1600" dirty="0"/>
              <a:t>受信</a:t>
            </a:r>
          </a:p>
        </p:txBody>
      </p:sp>
      <p:sp>
        <p:nvSpPr>
          <p:cNvPr id="92176" name="AutoShape 154">
            <a:hlinkClick r:id="" action="ppaction://customshow?id=12&amp;return=true" highlightClick="1"/>
            <a:extLst>
              <a:ext uri="{FF2B5EF4-FFF2-40B4-BE49-F238E27FC236}">
                <a16:creationId xmlns:a16="http://schemas.microsoft.com/office/drawing/2014/main" id="{2F4895C8-2B6C-5354-0B53-2E7BF3F2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473450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⑤見積書の提出</a:t>
            </a:r>
          </a:p>
        </p:txBody>
      </p:sp>
      <p:sp>
        <p:nvSpPr>
          <p:cNvPr id="93201" name="Line 155">
            <a:extLst>
              <a:ext uri="{FF2B5EF4-FFF2-40B4-BE49-F238E27FC236}">
                <a16:creationId xmlns:a16="http://schemas.microsoft.com/office/drawing/2014/main" id="{8B94FC64-CE83-6E1A-6756-C6F7AB2F9E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3617913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3202" name="Line 156">
            <a:extLst>
              <a:ext uri="{FF2B5EF4-FFF2-40B4-BE49-F238E27FC236}">
                <a16:creationId xmlns:a16="http://schemas.microsoft.com/office/drawing/2014/main" id="{0ED59CBE-3DF3-BE3B-031A-3316BA5FA1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27843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3203" name="Line 160">
            <a:extLst>
              <a:ext uri="{FF2B5EF4-FFF2-40B4-BE49-F238E27FC236}">
                <a16:creationId xmlns:a16="http://schemas.microsoft.com/office/drawing/2014/main" id="{629C0184-9191-0DDB-6081-A636928A1F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5757863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93204" name="Picture 165">
            <a:extLst>
              <a:ext uri="{FF2B5EF4-FFF2-40B4-BE49-F238E27FC236}">
                <a16:creationId xmlns:a16="http://schemas.microsoft.com/office/drawing/2014/main" id="{277C38E7-96A8-EED2-8D9D-C6D4D1C3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0450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05" name="Line 166">
            <a:extLst>
              <a:ext uri="{FF2B5EF4-FFF2-40B4-BE49-F238E27FC236}">
                <a16:creationId xmlns:a16="http://schemas.microsoft.com/office/drawing/2014/main" id="{45C5C74D-4DDC-AA71-6981-8A902C88D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141788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93206" name="Picture 167">
            <a:extLst>
              <a:ext uri="{FF2B5EF4-FFF2-40B4-BE49-F238E27FC236}">
                <a16:creationId xmlns:a16="http://schemas.microsoft.com/office/drawing/2014/main" id="{F15370D5-588B-F596-894A-50659D7D2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3889375"/>
            <a:ext cx="3603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3" name="AutoShape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FF6FB15-ED17-77EE-7F9A-B7F7EDAAF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6971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400"/>
              <a:t>④回答の確認</a:t>
            </a:r>
          </a:p>
        </p:txBody>
      </p:sp>
      <p:sp>
        <p:nvSpPr>
          <p:cNvPr id="93208" name="Line 237">
            <a:extLst>
              <a:ext uri="{FF2B5EF4-FFF2-40B4-BE49-F238E27FC236}">
                <a16:creationId xmlns:a16="http://schemas.microsoft.com/office/drawing/2014/main" id="{35C8975D-A16B-E0AC-019F-34BABD1167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2390775"/>
            <a:ext cx="935038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3209" name="AutoShape 239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846020F8-9B1A-483D-E9A1-408FFFA25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971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回　答　登　録</a:t>
            </a:r>
          </a:p>
        </p:txBody>
      </p:sp>
      <p:sp>
        <p:nvSpPr>
          <p:cNvPr id="93210" name="Line 241">
            <a:extLst>
              <a:ext uri="{FF2B5EF4-FFF2-40B4-BE49-F238E27FC236}">
                <a16:creationId xmlns:a16="http://schemas.microsoft.com/office/drawing/2014/main" id="{B571D826-F712-7ED1-F37E-90A5DF060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2838" y="2860675"/>
            <a:ext cx="990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3211" name="AutoShape 9">
            <a:extLst>
              <a:ext uri="{FF2B5EF4-FFF2-40B4-BE49-F238E27FC236}">
                <a16:creationId xmlns:a16="http://schemas.microsoft.com/office/drawing/2014/main" id="{1BD8F4F3-1679-C3AD-AE47-1776E258A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75413"/>
            <a:ext cx="2728912" cy="31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電子入札システムの操作</a:t>
            </a:r>
          </a:p>
        </p:txBody>
      </p:sp>
      <p:sp>
        <p:nvSpPr>
          <p:cNvPr id="93212" name="正方形/長方形 90">
            <a:extLst>
              <a:ext uri="{FF2B5EF4-FFF2-40B4-BE49-F238E27FC236}">
                <a16:creationId xmlns:a16="http://schemas.microsoft.com/office/drawing/2014/main" id="{A0CBEFEB-532D-9B25-901E-F6054A43A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469063"/>
            <a:ext cx="4921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凡例：</a:t>
            </a:r>
          </a:p>
        </p:txBody>
      </p:sp>
      <p:sp>
        <p:nvSpPr>
          <p:cNvPr id="93213" name="AutoShape 9">
            <a:extLst>
              <a:ext uri="{FF2B5EF4-FFF2-40B4-BE49-F238E27FC236}">
                <a16:creationId xmlns:a16="http://schemas.microsoft.com/office/drawing/2014/main" id="{4DE5005B-038C-599E-8793-51D5265D2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6472238"/>
            <a:ext cx="2728912" cy="31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/>
              <a:t>入札情報公開システムの操作</a:t>
            </a:r>
          </a:p>
        </p:txBody>
      </p:sp>
      <p:sp>
        <p:nvSpPr>
          <p:cNvPr id="93214" name="スライド番号プレースホルダー 5">
            <a:extLst>
              <a:ext uri="{FF2B5EF4-FFF2-40B4-BE49-F238E27FC236}">
                <a16:creationId xmlns:a16="http://schemas.microsoft.com/office/drawing/2014/main" id="{F66A0826-CC2B-C8BC-3D60-D80BCC2E48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ABCAB2-082D-4C92-8236-9D1B284E0B6D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92191" name="AutoShape 22">
            <a:hlinkClick r:id="" action="ppaction://customshow?id=10&amp;return=true" highlightClick="1"/>
            <a:extLst>
              <a:ext uri="{FF2B5EF4-FFF2-40B4-BE49-F238E27FC236}">
                <a16:creationId xmlns:a16="http://schemas.microsoft.com/office/drawing/2014/main" id="{7F734263-2C38-F18C-4E0F-50B0B90DE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981075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①</a:t>
            </a:r>
            <a:r>
              <a:rPr lang="zh-TW" altLang="en-US" sz="1600" dirty="0"/>
              <a:t>見積依頼通知</a:t>
            </a:r>
            <a:r>
              <a:rPr lang="ja-JP" altLang="en-US" sz="1600" dirty="0"/>
              <a:t>書の受信</a:t>
            </a:r>
          </a:p>
        </p:txBody>
      </p:sp>
      <p:sp>
        <p:nvSpPr>
          <p:cNvPr id="93216" name="Line 142">
            <a:extLst>
              <a:ext uri="{FF2B5EF4-FFF2-40B4-BE49-F238E27FC236}">
                <a16:creationId xmlns:a16="http://schemas.microsoft.com/office/drawing/2014/main" id="{8B0C1A2B-92FE-892A-ED17-37939CA916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925638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3217" name="Line 142">
            <a:extLst>
              <a:ext uri="{FF2B5EF4-FFF2-40B4-BE49-F238E27FC236}">
                <a16:creationId xmlns:a16="http://schemas.microsoft.com/office/drawing/2014/main" id="{5A5CC29D-94C4-D441-3206-EEE6691937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486025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2194" name="AutoShape 80">
            <a:hlinkClick r:id="" action="ppaction://customshow?id=11&amp;return=true" highlightClick="1"/>
            <a:extLst>
              <a:ext uri="{FF2B5EF4-FFF2-40B4-BE49-F238E27FC236}">
                <a16:creationId xmlns:a16="http://schemas.microsoft.com/office/drawing/2014/main" id="{B99A346E-FC91-808F-1BA0-2016CDEC1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577975"/>
            <a:ext cx="3095625" cy="377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600" dirty="0"/>
              <a:t>②調達情報確認</a:t>
            </a:r>
            <a:r>
              <a:rPr lang="en-US" altLang="ja-JP" sz="1600" dirty="0"/>
              <a:t>/</a:t>
            </a:r>
            <a:r>
              <a:rPr lang="ja-JP" altLang="en-US" sz="1600" dirty="0"/>
              <a:t>仕様書等取得</a:t>
            </a:r>
          </a:p>
        </p:txBody>
      </p:sp>
      <p:sp>
        <p:nvSpPr>
          <p:cNvPr id="92195" name="AutoShape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EEF29A1-245B-C6C1-75CD-999B0A996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138363"/>
            <a:ext cx="30956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400"/>
              <a:t>③質問の提出</a:t>
            </a:r>
          </a:p>
        </p:txBody>
      </p:sp>
      <p:sp>
        <p:nvSpPr>
          <p:cNvPr id="93220" name="Line 142">
            <a:extLst>
              <a:ext uri="{FF2B5EF4-FFF2-40B4-BE49-F238E27FC236}">
                <a16:creationId xmlns:a16="http://schemas.microsoft.com/office/drawing/2014/main" id="{EF5E659E-A670-FDDE-43C2-9EDFE8E1A3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495550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3221" name="AutoShape 236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3289DCCB-9E51-AF14-E28D-DE1301A31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138363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/>
              <a:t>質　問　受　付</a:t>
            </a:r>
          </a:p>
        </p:txBody>
      </p:sp>
      <p:sp>
        <p:nvSpPr>
          <p:cNvPr id="93222" name="Line 142">
            <a:extLst>
              <a:ext uri="{FF2B5EF4-FFF2-40B4-BE49-F238E27FC236}">
                <a16:creationId xmlns:a16="http://schemas.microsoft.com/office/drawing/2014/main" id="{EBEB8917-4F6A-0720-FA7C-FE7C4C5B49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68500" y="379571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3223" name="Line 142">
            <a:extLst>
              <a:ext uri="{FF2B5EF4-FFF2-40B4-BE49-F238E27FC236}">
                <a16:creationId xmlns:a16="http://schemas.microsoft.com/office/drawing/2014/main" id="{FD3CC0E5-83AD-2579-F3FF-5864F9C5D7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322763"/>
            <a:ext cx="0" cy="22701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3224" name="Line 142">
            <a:extLst>
              <a:ext uri="{FF2B5EF4-FFF2-40B4-BE49-F238E27FC236}">
                <a16:creationId xmlns:a16="http://schemas.microsoft.com/office/drawing/2014/main" id="{16100392-5EB1-9872-7E12-8C5F7A5A0F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4848225"/>
            <a:ext cx="0" cy="22701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3225" name="AutoShape 147">
            <a:hlinkClick r:id="" action="ppaction://customshow?id=13&amp;return=true" highlightClick="1"/>
            <a:extLst>
              <a:ext uri="{FF2B5EF4-FFF2-40B4-BE49-F238E27FC236}">
                <a16:creationId xmlns:a16="http://schemas.microsoft.com/office/drawing/2014/main" id="{E9DCDF71-CEBD-D67F-1895-709EC1F5A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455988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 　積 　書　 受　 付</a:t>
            </a:r>
            <a:endParaRPr lang="ja-JP" altLang="en-US" sz="1600" dirty="0"/>
          </a:p>
        </p:txBody>
      </p:sp>
      <p:sp>
        <p:nvSpPr>
          <p:cNvPr id="93226" name="AutoShape 148">
            <a:extLst>
              <a:ext uri="{FF2B5EF4-FFF2-40B4-BE49-F238E27FC236}">
                <a16:creationId xmlns:a16="http://schemas.microsoft.com/office/drawing/2014/main" id="{E6B94B80-BD79-A187-A99D-B6C836AB1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998913"/>
            <a:ext cx="331152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締 切 通 知 書 発 行</a:t>
            </a:r>
          </a:p>
        </p:txBody>
      </p:sp>
      <p:sp>
        <p:nvSpPr>
          <p:cNvPr id="93227" name="AutoShape 149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474AC487-68FF-595C-5806-9724EA20F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21200"/>
            <a:ext cx="3311525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/>
              <a:t>開　　　　　　　　　　札</a:t>
            </a:r>
          </a:p>
        </p:txBody>
      </p:sp>
      <p:sp>
        <p:nvSpPr>
          <p:cNvPr id="93228" name="AutoShape 150">
            <a:extLst>
              <a:ext uri="{FF2B5EF4-FFF2-40B4-BE49-F238E27FC236}">
                <a16:creationId xmlns:a16="http://schemas.microsoft.com/office/drawing/2014/main" id="{90F63870-AFAE-2772-6604-34FF67932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45075"/>
            <a:ext cx="3311525" cy="377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見積結果通知書</a:t>
            </a:r>
            <a:r>
              <a:rPr lang="ja-JP" altLang="en-US" sz="1600" dirty="0"/>
              <a:t>発行</a:t>
            </a:r>
          </a:p>
        </p:txBody>
      </p:sp>
      <p:sp>
        <p:nvSpPr>
          <p:cNvPr id="93229" name="Line 142">
            <a:extLst>
              <a:ext uri="{FF2B5EF4-FFF2-40B4-BE49-F238E27FC236}">
                <a16:creationId xmlns:a16="http://schemas.microsoft.com/office/drawing/2014/main" id="{B4BDE9A0-162C-D6EC-237B-286CE127D2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1500" y="5434013"/>
            <a:ext cx="0" cy="2254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</p:spTree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3B1E25F-F01F-D105-C81B-4942FA00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9" y="1319054"/>
            <a:ext cx="9063503" cy="304815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90AD37-CAA4-29AC-0359-BF38D33A35DE}"/>
              </a:ext>
            </a:extLst>
          </p:cNvPr>
          <p:cNvSpPr/>
          <p:nvPr/>
        </p:nvSpPr>
        <p:spPr>
          <a:xfrm>
            <a:off x="358140" y="3934301"/>
            <a:ext cx="413004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800" b="1" dirty="0"/>
              <a:t>▶新潟市電子入札システム（物品）へのログイン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5F3A6A-BA9E-C3CF-3C5F-6F0F24C028A1}"/>
              </a:ext>
            </a:extLst>
          </p:cNvPr>
          <p:cNvSpPr txBox="1"/>
          <p:nvPr/>
        </p:nvSpPr>
        <p:spPr>
          <a:xfrm>
            <a:off x="299328" y="469011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/>
              <a:t>※</a:t>
            </a:r>
            <a:r>
              <a:rPr lang="ja-JP" altLang="en-US" sz="1800" dirty="0"/>
              <a:t>イメージ図</a:t>
            </a:r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6FAD7C8D-6CBB-5A69-31AA-48911329F5CA}"/>
              </a:ext>
            </a:extLst>
          </p:cNvPr>
          <p:cNvSpPr/>
          <p:nvPr/>
        </p:nvSpPr>
        <p:spPr>
          <a:xfrm rot="18777491">
            <a:off x="4312562" y="4276459"/>
            <a:ext cx="185847" cy="281996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05838246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6FE7E2BB-C1F7-08AF-A623-BCDC477A8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1747" name="スライド番号プレースホルダー 3">
            <a:extLst>
              <a:ext uri="{FF2B5EF4-FFF2-40B4-BE49-F238E27FC236}">
                <a16:creationId xmlns:a16="http://schemas.microsoft.com/office/drawing/2014/main" id="{4DDADE3F-45F4-BDEB-644B-757CA544A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4AFD5A-8FC5-487A-AFF9-D70144D763D1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1749" name="Rectangle 4">
            <a:extLst>
              <a:ext uri="{FF2B5EF4-FFF2-40B4-BE49-F238E27FC236}">
                <a16:creationId xmlns:a16="http://schemas.microsoft.com/office/drawing/2014/main" id="{0E9E2941-A0F4-36F7-FF9A-F44B0C678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044" y="2246904"/>
            <a:ext cx="685800" cy="381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425077227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Word&#10;&#10;AI 生成コンテンツは誤りを含む可能性があります。">
            <a:extLst>
              <a:ext uri="{FF2B5EF4-FFF2-40B4-BE49-F238E27FC236}">
                <a16:creationId xmlns:a16="http://schemas.microsoft.com/office/drawing/2014/main" id="{D9B7F0C2-A92B-0165-7A85-9ED029F75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3794" name="Rectangle 4">
            <a:extLst>
              <a:ext uri="{FF2B5EF4-FFF2-40B4-BE49-F238E27FC236}">
                <a16:creationId xmlns:a16="http://schemas.microsoft.com/office/drawing/2014/main" id="{78FEA08F-634D-0C02-15D0-0BE430313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092" y="1384653"/>
            <a:ext cx="1679192" cy="28195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33795" name="Rectangle 9">
            <a:extLst>
              <a:ext uri="{FF2B5EF4-FFF2-40B4-BE49-F238E27FC236}">
                <a16:creationId xmlns:a16="http://schemas.microsoft.com/office/drawing/2014/main" id="{D1F8B6FF-1BD2-C533-7442-BC49E006B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381750"/>
            <a:ext cx="431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3796" name="スライド番号プレースホルダー 3">
            <a:extLst>
              <a:ext uri="{FF2B5EF4-FFF2-40B4-BE49-F238E27FC236}">
                <a16:creationId xmlns:a16="http://schemas.microsoft.com/office/drawing/2014/main" id="{47D0EB94-22CC-1607-B031-AC8262C99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C2E4D6-9770-4263-BDC1-40923F01E33F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A896E2-A917-AF26-90B8-3EBA36AB9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81" y="1744693"/>
            <a:ext cx="1294860" cy="47068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87567136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89C11-B2C1-44C8-3D14-3191792DF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FE0AC731-CCE9-5602-4A14-94854C87B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33794" name="Rectangle 4">
            <a:extLst>
              <a:ext uri="{FF2B5EF4-FFF2-40B4-BE49-F238E27FC236}">
                <a16:creationId xmlns:a16="http://schemas.microsoft.com/office/drawing/2014/main" id="{CDC08B40-B630-86F7-9897-30EC4C6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806744"/>
            <a:ext cx="537574" cy="28195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33795" name="Rectangle 9">
            <a:extLst>
              <a:ext uri="{FF2B5EF4-FFF2-40B4-BE49-F238E27FC236}">
                <a16:creationId xmlns:a16="http://schemas.microsoft.com/office/drawing/2014/main" id="{33B056DA-82F2-8FC2-E7FD-A3515D7C9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381750"/>
            <a:ext cx="431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3796" name="スライド番号プレースホルダー 3">
            <a:extLst>
              <a:ext uri="{FF2B5EF4-FFF2-40B4-BE49-F238E27FC236}">
                <a16:creationId xmlns:a16="http://schemas.microsoft.com/office/drawing/2014/main" id="{C4D9E6D2-6D8E-A8C3-E2B9-967B167258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C2E4D6-9770-4263-BDC1-40923F01E33F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073717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46409E4D-D0AB-69A2-502C-826DD66FF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" y="0"/>
            <a:ext cx="8981220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2C26158-6AAB-9294-A247-E30FCBCA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45</a:t>
            </a:fld>
            <a:endParaRPr lang="en-US" altLang="ja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038977-A7DD-C66B-AB7B-B3B188EDE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562" y="1488637"/>
            <a:ext cx="752872" cy="3600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162CE96D-A707-07AA-1F7B-5061E7441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89550"/>
            <a:ext cx="8424863" cy="9366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検索条件を指定しないと、確認のメッセージが表示されます。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対象を絞り込みたい場合は検索条件を指定してください。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35468393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9E3753FB-C20A-F05F-10F7-D35BB5F2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" y="0"/>
            <a:ext cx="8981220" cy="6858000"/>
          </a:xfrm>
          <a:prstGeom prst="rect">
            <a:avLst/>
          </a:prstGeom>
        </p:spPr>
      </p:pic>
      <p:sp>
        <p:nvSpPr>
          <p:cNvPr id="100355" name="Rectangle 4">
            <a:extLst>
              <a:ext uri="{FF2B5EF4-FFF2-40B4-BE49-F238E27FC236}">
                <a16:creationId xmlns:a16="http://schemas.microsoft.com/office/drawing/2014/main" id="{D0506720-C51F-F78B-CC59-70FDB0679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3227960"/>
            <a:ext cx="1656184" cy="3600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100356" name="スライド番号プレースホルダー 5">
            <a:extLst>
              <a:ext uri="{FF2B5EF4-FFF2-40B4-BE49-F238E27FC236}">
                <a16:creationId xmlns:a16="http://schemas.microsoft.com/office/drawing/2014/main" id="{AB6F6652-DA0C-BF08-43F2-256231B433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7FB7A5-A5A0-4CA5-9612-0BA9F2B2DF54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2CC39E20-1763-DC31-9EF6-F5CF178A8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6" y="-111125"/>
            <a:ext cx="8981220" cy="6858000"/>
          </a:xfrm>
          <a:prstGeom prst="rect">
            <a:avLst/>
          </a:prstGeom>
        </p:spPr>
      </p:pic>
      <p:sp>
        <p:nvSpPr>
          <p:cNvPr id="102402" name="スライド番号プレースホルダー 5">
            <a:extLst>
              <a:ext uri="{FF2B5EF4-FFF2-40B4-BE49-F238E27FC236}">
                <a16:creationId xmlns:a16="http://schemas.microsoft.com/office/drawing/2014/main" id="{E90C9F9E-95F6-BEB2-A063-D272987B09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A39303-7F7F-4F93-B282-39D26AFB4D8B}" type="slidenum">
              <a:rPr lang="en-US" altLang="ja-JP" sz="160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ja-JP" sz="16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D6381A0-37C9-FCD4-9EB5-8AB55F61C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4718" y="3789041"/>
            <a:ext cx="7025753" cy="270542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4" name="AutoShape 100">
            <a:extLst>
              <a:ext uri="{FF2B5EF4-FFF2-40B4-BE49-F238E27FC236}">
                <a16:creationId xmlns:a16="http://schemas.microsoft.com/office/drawing/2014/main" id="{4F2B3EA6-07F8-D225-A4DB-D83D890CD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247" y="1955927"/>
            <a:ext cx="7241332" cy="1571099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「入札経過」欄に、参加した業者と見積金額</a:t>
            </a:r>
            <a:r>
              <a:rPr lang="en-US" altLang="ja-JP" sz="2400" dirty="0">
                <a:latin typeface="Arial" panose="020B0604020202020204" pitchFamily="34" charset="0"/>
              </a:rPr>
              <a:t>(</a:t>
            </a:r>
            <a:r>
              <a:rPr lang="ja-JP" altLang="en-US" sz="2400" dirty="0">
                <a:latin typeface="Arial" panose="020B0604020202020204" pitchFamily="34" charset="0"/>
              </a:rPr>
              <a:t>辞退</a:t>
            </a:r>
            <a:r>
              <a:rPr lang="en-US" altLang="ja-JP" sz="2400" dirty="0">
                <a:latin typeface="Arial" panose="020B0604020202020204" pitchFamily="34" charset="0"/>
              </a:rPr>
              <a:t>)</a:t>
            </a:r>
            <a:r>
              <a:rPr lang="ja-JP" altLang="en-US" sz="2400" dirty="0">
                <a:latin typeface="Arial" panose="020B0604020202020204" pitchFamily="34" charset="0"/>
              </a:rPr>
              <a:t>が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表示され、決定者が公開されています。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電子くじを利用した場合は、その結果も表示されます。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0C1533CA-CFE2-1D3A-390F-61895B03C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1" y="0"/>
            <a:ext cx="8602697" cy="6858000"/>
          </a:xfrm>
          <a:prstGeom prst="rect">
            <a:avLst/>
          </a:prstGeom>
        </p:spPr>
      </p:pic>
      <p:sp>
        <p:nvSpPr>
          <p:cNvPr id="13315" name="スライド番号プレースホルダー 3">
            <a:extLst>
              <a:ext uri="{FF2B5EF4-FFF2-40B4-BE49-F238E27FC236}">
                <a16:creationId xmlns:a16="http://schemas.microsoft.com/office/drawing/2014/main" id="{5EACD66F-ED6B-C04C-26B8-27F095F584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BFA816-C482-420C-9E2A-BBBEFB78F226}" type="slidenum">
              <a:rPr lang="en-US" altLang="ja-JP" sz="20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ja-JP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573B06-FC3C-C9F2-30AC-A151945F0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694" y="3255488"/>
            <a:ext cx="1475717" cy="36004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4EAFA408-FBD2-A66A-B00D-0CACC048C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3" y="3789040"/>
            <a:ext cx="8208912" cy="110830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見積り合せは「少額物品・少額役務」を選択してください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A0EE6C7F-0148-E7B0-37AC-8A25A6EDE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1" y="0"/>
            <a:ext cx="8602697" cy="6858000"/>
          </a:xfrm>
          <a:prstGeom prst="rect">
            <a:avLst/>
          </a:prstGeom>
        </p:spPr>
      </p:pic>
      <p:sp>
        <p:nvSpPr>
          <p:cNvPr id="15363" name="スライド番号プレースホルダー 3">
            <a:extLst>
              <a:ext uri="{FF2B5EF4-FFF2-40B4-BE49-F238E27FC236}">
                <a16:creationId xmlns:a16="http://schemas.microsoft.com/office/drawing/2014/main" id="{ABF7787B-B964-EECA-0BC0-7EA79FFF99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E386AC-9A16-4B41-AD43-D13DFE05FF75}" type="slidenum">
              <a:rPr lang="en-US" altLang="ja-JP" sz="20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ja-JP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0EAC7E-5ED7-5909-9C4C-D1F66F88C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6" y="2767280"/>
            <a:ext cx="1872208" cy="66172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6" name="AutoShape 100">
            <a:extLst>
              <a:ext uri="{FF2B5EF4-FFF2-40B4-BE49-F238E27FC236}">
                <a16:creationId xmlns:a16="http://schemas.microsoft.com/office/drawing/2014/main" id="{0ED4B801-8F36-9024-8979-F64C818E7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3" y="3789040"/>
            <a:ext cx="8208912" cy="151216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見積り合せは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IC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カードのによる利用と、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ID/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パスワードによる利用が選択できます。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利用方法により選択してください。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510B53A-A589-0287-C474-522AADCC3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49B4D61-E74E-09B1-93E7-BA7535BC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9C82B8-0775-27AE-5238-7695BE00D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964" y="1556792"/>
            <a:ext cx="792088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7" name="AutoShape 100">
            <a:extLst>
              <a:ext uri="{FF2B5EF4-FFF2-40B4-BE49-F238E27FC236}">
                <a16:creationId xmlns:a16="http://schemas.microsoft.com/office/drawing/2014/main" id="{E0E97564-9301-FE01-3133-6B24A5F5A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57551"/>
            <a:ext cx="4536504" cy="81736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IC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カードによるログイン①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46926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1A1668C5-CD10-D95D-4D61-7E85AB594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pic>
        <p:nvPicPr>
          <p:cNvPr id="11" name="図 10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5399E52D-3705-65AC-1010-3DF62DE71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80" y="2030730"/>
            <a:ext cx="3672840" cy="279654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68A0ED5-37E7-DEA9-FE18-72BEC4C2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5ADF3D3-6E01-5CD2-783F-A904B5A21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099" y="3157662"/>
            <a:ext cx="1584176" cy="36004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604BB7E-EA62-5ABD-8FF1-02C222570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998" y="4298212"/>
            <a:ext cx="1183505" cy="499561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4" name="AutoShape 100">
            <a:extLst>
              <a:ext uri="{FF2B5EF4-FFF2-40B4-BE49-F238E27FC236}">
                <a16:creationId xmlns:a16="http://schemas.microsoft.com/office/drawing/2014/main" id="{C51B3A4B-C4ED-D639-64A0-2BF593C7C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57551"/>
            <a:ext cx="4536504" cy="81736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IC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カードによるログイン②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3596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78C8C-A6A3-8064-1039-B3B65C899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E34823B6-5A11-1E5E-A9B9-5D2583A27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912"/>
            <a:ext cx="9144000" cy="490817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0425839-A554-710F-6274-6BB967BC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4F3A9-B82E-4896-844A-63A7F9AE92AC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AD94627-3097-A93A-DE9D-A6F09F1C5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2204864"/>
            <a:ext cx="3024336" cy="576064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7" name="AutoShape 100">
            <a:extLst>
              <a:ext uri="{FF2B5EF4-FFF2-40B4-BE49-F238E27FC236}">
                <a16:creationId xmlns:a16="http://schemas.microsoft.com/office/drawing/2014/main" id="{573B6320-451D-995E-0408-C43172720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57551"/>
            <a:ext cx="4536504" cy="81736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ID/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パスワードによるログイン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  <p:sp>
        <p:nvSpPr>
          <p:cNvPr id="8" name="AutoShape 100">
            <a:extLst>
              <a:ext uri="{FF2B5EF4-FFF2-40B4-BE49-F238E27FC236}">
                <a16:creationId xmlns:a16="http://schemas.microsoft.com/office/drawing/2014/main" id="{33E57B4C-BAAB-154C-D7B9-664501499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3" y="3789040"/>
            <a:ext cx="8208912" cy="151216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74295" tIns="8890" rIns="74295" bIns="889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申請した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ID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とパスワード、業者番号でログインします。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C9B61AF-0625-EDDE-1F99-3AFB637DB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504" y="2954880"/>
            <a:ext cx="864096" cy="2375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87399204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bef13c3-ec84-4360-afc1-346329e5c56e}" enabled="1" method="Privileged" siteId="{f54277c9-dafe-44aa-85a4-73d5c7c5245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1166</Words>
  <Application>Microsoft Office PowerPoint</Application>
  <PresentationFormat>画面に合わせる (4:3)</PresentationFormat>
  <Paragraphs>281</Paragraphs>
  <Slides>47</Slides>
  <Notes>44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  <vt:variant>
        <vt:lpstr>目的別スライド ショー</vt:lpstr>
      </vt:variant>
      <vt:variant>
        <vt:i4>19</vt:i4>
      </vt:variant>
    </vt:vector>
  </HeadingPairs>
  <TitlesOfParts>
    <vt:vector size="73" baseType="lpstr">
      <vt:lpstr>HGP創英角ｺﾞｼｯｸUB</vt:lpstr>
      <vt:lpstr>ＭＳ Ｐゴシック</vt:lpstr>
      <vt:lpstr>ＭＳ ゴシック</vt:lpstr>
      <vt:lpstr>Arial</vt:lpstr>
      <vt:lpstr>Calibri</vt:lpstr>
      <vt:lpstr>Times New Roman</vt:lpstr>
      <vt:lpstr>標準デザイン</vt:lpstr>
      <vt:lpstr>４．見積り合せ操作手順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システムログイン（発注者）</vt:lpstr>
      <vt:lpstr>調達案件アップロード</vt:lpstr>
      <vt:lpstr>電子入札ログイン（発注者）</vt:lpstr>
      <vt:lpstr>調達案件登録</vt:lpstr>
      <vt:lpstr>発注図書登録</vt:lpstr>
      <vt:lpstr>指名業者アップロード</vt:lpstr>
      <vt:lpstr>指名通知書発行</vt:lpstr>
      <vt:lpstr>発注図書公開許可</vt:lpstr>
      <vt:lpstr>システムログイン（業者）</vt:lpstr>
      <vt:lpstr>電子入札ログイン（業者）</vt:lpstr>
      <vt:lpstr>指名通知書受信</vt:lpstr>
      <vt:lpstr>発注図書取得</vt:lpstr>
      <vt:lpstr>入札書提出</vt:lpstr>
      <vt:lpstr>入札書受付</vt:lpstr>
      <vt:lpstr>開札</vt:lpstr>
      <vt:lpstr>落札結果通知書発行</vt:lpstr>
      <vt:lpstr>入札契約結果公開</vt:lpstr>
      <vt:lpstr>落札結果通知書受信</vt:lpstr>
      <vt:lpstr>入札契約結果確認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2026-01-21T03:15:46Z</dcterms:modified>
  <cp:contentStatus/>
</cp:coreProperties>
</file>