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7" r:id="rId2"/>
    <p:sldId id="401" r:id="rId3"/>
    <p:sldId id="258" r:id="rId4"/>
    <p:sldId id="385" r:id="rId5"/>
    <p:sldId id="363" r:id="rId6"/>
    <p:sldId id="364" r:id="rId7"/>
    <p:sldId id="365" r:id="rId8"/>
    <p:sldId id="412" r:id="rId9"/>
    <p:sldId id="368" r:id="rId10"/>
    <p:sldId id="369" r:id="rId11"/>
    <p:sldId id="413" r:id="rId12"/>
    <p:sldId id="370" r:id="rId13"/>
    <p:sldId id="372" r:id="rId14"/>
    <p:sldId id="373" r:id="rId15"/>
    <p:sldId id="374" r:id="rId16"/>
    <p:sldId id="414" r:id="rId17"/>
    <p:sldId id="375" r:id="rId18"/>
    <p:sldId id="376" r:id="rId19"/>
    <p:sldId id="415" r:id="rId20"/>
  </p:sldIdLst>
  <p:sldSz cx="9144000" cy="6858000" type="screen4x3"/>
  <p:notesSz cx="6858000" cy="9144000"/>
  <p:custShowLst>
    <p:custShow name="利用者登録" id="0">
      <p:sldLst>
        <p:sld r:id="rId5"/>
        <p:sld r:id="rId6"/>
        <p:sld r:id="rId7"/>
        <p:sld r:id="rId8"/>
        <p:sld r:id="rId10"/>
        <p:sld r:id="rId11"/>
        <p:sld r:id="rId13"/>
        <p:sld r:id="rId14"/>
        <p:sld r:id="rId15"/>
        <p:sld r:id="rId16"/>
        <p:sld r:id="rId18"/>
        <p:sld r:id="rId19"/>
      </p:sldLst>
    </p:custShow>
  </p:custShow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EFAEA7"/>
    <a:srgbClr val="FCEFEE"/>
    <a:srgbClr val="CCCCFF"/>
    <a:srgbClr val="E7E7FF"/>
    <a:srgbClr val="D4D4D4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741" autoAdjust="0"/>
  </p:normalViewPr>
  <p:slideViewPr>
    <p:cSldViewPr>
      <p:cViewPr varScale="1">
        <p:scale>
          <a:sx n="62" d="100"/>
          <a:sy n="62" d="100"/>
        </p:scale>
        <p:origin x="1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E9EF310-CD45-19C6-6D31-4AD8ED496B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3AD6D048-BE2E-53BE-BD61-8672A5BE8B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6D90A8-E2DA-EE5E-4BEC-3BBF90D8AC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AB907E4C-745F-35D6-34B2-E9D165B32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EB6F58F1-0225-C924-1CF9-E62B4D76D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E6565186-BF44-2221-A740-0F0FA6FCA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A9D582-2656-453E-A5EE-1A6E9EE8BA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AC913B-2703-D3FF-32B1-C6ABA7EB3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1">
            <a:extLst>
              <a:ext uri="{FF2B5EF4-FFF2-40B4-BE49-F238E27FC236}">
                <a16:creationId xmlns:a16="http://schemas.microsoft.com/office/drawing/2014/main" id="{09295EF8-48A6-E6A7-EEFA-1056CEC30D1B}"/>
              </a:ext>
            </a:extLst>
          </p:cNvPr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30000"/>
              </a:spcBef>
            </a:pPr>
            <a:endParaRPr lang="ja-JP" altLang="en-US" sz="1200">
              <a:latin typeface="Calibri" panose="020F050202020403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500E0CD1-5F4A-647B-A67A-1380BC9AF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E8A8-30FA-1AC4-BE55-28F2A020B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C6FC302-7012-049C-C0D0-43ACD26E2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C67F7D-D9CE-41E8-999F-B66537CB3F45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B0939EC-29BB-7926-2E19-3C581ACB4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25859D8-4565-CCB4-9244-53F9D1CF9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98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F61AA17-F327-627C-73C4-08563E0FB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BD87C8B-6B37-41C6-B900-D96FC23C5800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EF3C7F9-DF56-EB69-A933-44DDDE0FA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8B41D83-507D-1520-F89A-B0C0CAC7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77FBD75-7C83-F2B6-3A42-9701F7B4A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D7D6CE8-8C9B-46F1-9BBE-C7D4BE5F773F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A25EEAC-ECD7-6196-CAB7-4F013F966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B530DBD-3C7D-5048-A388-07A84CD54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57CCB8E-D230-B1AB-A654-43E82B2F7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A3CB2A1-1026-48E6-8DC9-85080C848E78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5A3CAE9-5A25-1B43-846D-723C86D48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D28D2CF-2A7D-B11C-0691-32788640E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F3B5C23-C6B3-1445-676A-B129AB9C2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7E39238-D9AE-454B-9452-B2B34287DD6E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25CA743-AFA0-E0AC-1380-AC4E779EF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F651BC0-E61A-235B-3F86-B79AF040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59168F9-7B64-C509-CE83-16842EF58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27D85A7-35AD-4157-AC93-99EC37002285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556EF2-3B40-E24E-A39B-084355868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725E663-35C9-230F-4FAD-44CAF2633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9D582-2656-453E-A5EE-1A6E9EE8BA8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672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B7196-F807-570A-A5B3-2F341E69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14EB00-10F6-B7B7-E633-CD35A0A8F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6F977A-BD5E-C0DF-FEA7-D9A2961FF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4E2517-C518-9902-3EAD-55FB55869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9D582-2656-453E-A5EE-1A6E9EE8BA81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189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A9E067E-F90C-DA7E-A144-FC6AAD804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C67F7D-D9CE-41E8-999F-B66537CB3F45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180AE0E-FDBD-7C48-EC00-E94A35705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CB3F414-6719-0728-7D04-4C056AEF8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A7FBB12-70E1-0287-F0FD-D288C2DD1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B46BCF4-A559-41D6-A61D-A1CD4F026525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8B162B1-2949-3B93-4AC0-A0B21CA1E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E0831CC-81A4-4EE9-050D-A2320D9AE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F7F2752-5A8F-5FE6-58C2-C2A8F548D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E6A9080-AE18-42D6-85FE-56814CC8AFF9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A9DE34-3505-336D-2EA5-63789602C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CD450C0-63BE-774A-9E05-1EDD739E8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CA1C3EF-DEDA-4819-6B52-4C4B71A3D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DA7076-A577-4FF8-AFAB-49D56E62F2AB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18F5C0F-28AE-969C-D361-92516C134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0A3D944-9E22-B7C7-4692-D4522E1D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277CD5A-A5C6-19B2-C4F9-56A55530A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69FACCB-0294-4E3B-ADBF-572813298A4C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396529B-284E-7383-5104-E720E50CF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9033CA4-464F-E9EB-1A9A-AA15A75B9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B7832-AC0B-516F-73EB-E2E5A4B89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3FB2FB6-7C21-20CE-FFB5-B5B291B4C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C67F7D-D9CE-41E8-999F-B66537CB3F45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9FB19CB-DB3E-304A-3575-588B97CD9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75FB5F8-A9DC-F6C5-6AC3-9DF8747E1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31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78BEC5-5EC5-3D57-4BD1-58D4F296F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918AD9F-8DDF-4D50-BD06-1CE77DD3571B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4997701-5079-001C-99CB-4CF1B5719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65113E-C560-DD78-7618-74DAD5BA2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CB0F001-6D95-F4EC-AED3-FFBAADCD1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68E703-FD33-40C2-8871-1A57B7F6EAA3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1962650-C63B-DADD-16E2-604939EBF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CC1382D-558B-571C-EBB8-6019C114B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AF9305-47E1-E3C3-EB32-956B44616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34E33B-18D5-3858-6B09-9811CA2A4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979-ECE6-A500-BEEC-D4C560147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77D8-CA8C-4413-92DB-00859310CEC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88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6E34E-DCE5-C815-B5DE-14EB60131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75084-3C38-ADE0-B6F9-EB49E6204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C1750-53F6-CD72-7620-35CC8B413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2145-5617-4AE7-81A6-C2E9509928C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0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DC6F-092A-F1E8-DA7B-355E19FB5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0AF33-F46F-8BC6-802B-9C726C99B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BFA82-CD51-2686-190A-17BA255C1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259E-AA67-4DC7-BF83-E62F413A4A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71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D848B-AB92-5AF0-A22E-84EB6CC81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3918A-0B32-403D-4F95-ECC384348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35F1C-3184-49ED-D6AE-FAD89D8E9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C77C-9B8D-4C55-ABA0-D210180B01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57A2E-B378-F38A-A81B-6818B88FA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ED20C-303A-30A1-3D04-F5FA84532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DF39C-FB65-835D-ED66-CB241E250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58D8-B402-4A5B-8750-24A4F8D5744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882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B9521-E802-F5E5-6AC1-69491C426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706E9-66DA-73C7-443A-728ED0C6C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52F2-51E8-92E3-F236-A57DAC3E0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C607-A6A7-463D-9A33-41E8BA1170D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51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32B9CD-F062-34D9-6F05-AFFDC083A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6EC4F4-9E48-13FB-6E77-660106921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7AA938-8C51-9731-97AB-CE9725692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198C-BE22-4A7C-8B8F-BD5CAA56DBC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CCC632-1ABE-061D-2165-B00148143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773525-5C19-8324-CDF4-640D47EB6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BA60B2-5FDE-64A6-B14B-F2552229F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A3E9A20-EE69-40BE-ACB9-E50B81A63E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9CB8A8-D17F-936F-68F5-61B6170BB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5904AC-0BEF-F6ED-A3AB-755E16D9C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B37909-2B19-C70E-4631-F4730C9A8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21C8-ED30-47DB-8172-D92F6988CF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29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7FD95-0B16-C9F2-BD8D-B6136459C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9DE80-3647-EEC8-CE66-9747CD192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7E64C0-0A5D-AAB7-4B7B-B612A815F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5CAB-43D4-4A50-AD86-510CA343B56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68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7EC1D-1BCF-8DF5-E7C7-70774409C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9E337-3FD4-5A0A-82BB-00052FB2F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45613-F3A0-430B-C658-91AE93A2B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C025-44AA-4459-A80B-A0FC8C971E5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84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A70696-7C95-9118-A890-984745C46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42E42D-ACB3-9A80-FECF-73A4835B3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5BBE87-F395-762B-F26B-6293881132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E029B3-4E02-72CB-F140-795A2FAF81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C9BB6F-DE93-0D40-CDD9-A5C8E52239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5463" y="6472238"/>
            <a:ext cx="213360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54DD72FB-24F6-4D61-92B0-579561A7B4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0106CCC-AF85-12C4-DB9F-FB59B3A5F18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80609"/>
            <a:ext cx="9144000" cy="156966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ja-JP" altLang="en-US" sz="3200" dirty="0"/>
              <a:t>３．物品・役務 利用者登録手順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少額物品・</a:t>
            </a:r>
            <a:r>
              <a:rPr lang="en-US" altLang="ja-JP" sz="3200" dirty="0">
                <a:solidFill>
                  <a:srgbClr val="FF0000"/>
                </a:solidFill>
              </a:rPr>
              <a:t>ID</a:t>
            </a:r>
            <a:r>
              <a:rPr lang="ja-JP" altLang="en-US" sz="3200" dirty="0">
                <a:solidFill>
                  <a:srgbClr val="FF0000"/>
                </a:solidFill>
              </a:rPr>
              <a:t>パスワード方式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B869045C-B7F7-EAE9-1590-D5F05A56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70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400" dirty="0"/>
              <a:t>令和８年１月</a:t>
            </a:r>
            <a:endParaRPr lang="en-US" altLang="ja-JP" sz="2400" dirty="0"/>
          </a:p>
          <a:p>
            <a:pPr algn="ctr" eaLnBrk="1" hangingPunct="1">
              <a:buFontTx/>
              <a:buNone/>
            </a:pPr>
            <a:r>
              <a:rPr lang="ja-JP" altLang="en-US" sz="2400" dirty="0"/>
              <a:t>新潟市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E760547-58EE-F806-7950-AC4ADE49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5AD3B0C2-817E-1F12-9970-77D21BF0E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524B6-4E26-404D-8216-189BB5BE32EB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2000"/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4BB80399-E85B-1781-D61B-9D27313FD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6036" y="5334226"/>
            <a:ext cx="641312" cy="35979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193DA7-7268-321D-1D7E-A109CB31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2420888"/>
            <a:ext cx="3528392" cy="35979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" name="AutoShape 100">
            <a:extLst>
              <a:ext uri="{FF2B5EF4-FFF2-40B4-BE49-F238E27FC236}">
                <a16:creationId xmlns:a16="http://schemas.microsoft.com/office/drawing/2014/main" id="{C4D3B75C-693C-C339-B841-BC867728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55" y="3731544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「検索」ボタン押下後、入力情報が誤っていると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資格審査情報が登録されていません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」が表示されます</a:t>
            </a:r>
            <a:endParaRPr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DA45755-FF06-A9A2-1DF2-7D07694B2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FC455-1BEB-B1EF-8668-E556A662D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>
            <a:extLst>
              <a:ext uri="{FF2B5EF4-FFF2-40B4-BE49-F238E27FC236}">
                <a16:creationId xmlns:a16="http://schemas.microsoft.com/office/drawing/2014/main" id="{6391521A-3B61-1B20-CD72-8C7376C4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B61B0CD7-EF6F-3BA6-6F58-30CD0568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D17F8D76-BFAA-63AB-D874-4D2BD0BB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AutoShape 10">
            <a:extLst>
              <a:ext uri="{FF2B5EF4-FFF2-40B4-BE49-F238E27FC236}">
                <a16:creationId xmlns:a16="http://schemas.microsoft.com/office/drawing/2014/main" id="{41072448-FDFF-D6B6-9355-77225286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4102" name="AutoShape 11">
            <a:extLst>
              <a:ext uri="{FF2B5EF4-FFF2-40B4-BE49-F238E27FC236}">
                <a16:creationId xmlns:a16="http://schemas.microsoft.com/office/drawing/2014/main" id="{0B0BC653-7475-294C-9201-BF9683E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4103" name="Line 12">
            <a:extLst>
              <a:ext uri="{FF2B5EF4-FFF2-40B4-BE49-F238E27FC236}">
                <a16:creationId xmlns:a16="http://schemas.microsoft.com/office/drawing/2014/main" id="{0FF2C537-790C-9D06-D6C1-FC7306702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972E2D07-7EB4-E076-8025-A5354C23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4105" name="Rectangle 14">
            <a:extLst>
              <a:ext uri="{FF2B5EF4-FFF2-40B4-BE49-F238E27FC236}">
                <a16:creationId xmlns:a16="http://schemas.microsoft.com/office/drawing/2014/main" id="{F6DD337F-D4A9-BFEE-D318-54A87B6B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4106" name="AutoShape 15">
            <a:extLst>
              <a:ext uri="{FF2B5EF4-FFF2-40B4-BE49-F238E27FC236}">
                <a16:creationId xmlns:a16="http://schemas.microsoft.com/office/drawing/2014/main" id="{6D54847D-AC91-7532-E528-7C17D3CE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4107" name="Line 16">
            <a:extLst>
              <a:ext uri="{FF2B5EF4-FFF2-40B4-BE49-F238E27FC236}">
                <a16:creationId xmlns:a16="http://schemas.microsoft.com/office/drawing/2014/main" id="{A5112CDC-890C-6BB8-D917-F5841248C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7">
            <a:extLst>
              <a:ext uri="{FF2B5EF4-FFF2-40B4-BE49-F238E27FC236}">
                <a16:creationId xmlns:a16="http://schemas.microsoft.com/office/drawing/2014/main" id="{B075BC66-D457-3D9A-BBD0-6E0E03A5C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Text Box 18">
            <a:extLst>
              <a:ext uri="{FF2B5EF4-FFF2-40B4-BE49-F238E27FC236}">
                <a16:creationId xmlns:a16="http://schemas.microsoft.com/office/drawing/2014/main" id="{04D84E78-0CC8-82F0-AB24-3FAE1AA59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4110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D0D82CAC-16A5-A4E1-0858-7D065DD56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4116" name="Line 25">
            <a:extLst>
              <a:ext uri="{FF2B5EF4-FFF2-40B4-BE49-F238E27FC236}">
                <a16:creationId xmlns:a16="http://schemas.microsoft.com/office/drawing/2014/main" id="{04CBA067-44D4-40AF-DC88-531770F5F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397128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AutoShape 26">
            <a:extLst>
              <a:ext uri="{FF2B5EF4-FFF2-40B4-BE49-F238E27FC236}">
                <a16:creationId xmlns:a16="http://schemas.microsoft.com/office/drawing/2014/main" id="{DDAACB37-DCE1-1ECE-8865-1C3201D1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4118" name="Line 27">
            <a:extLst>
              <a:ext uri="{FF2B5EF4-FFF2-40B4-BE49-F238E27FC236}">
                <a16:creationId xmlns:a16="http://schemas.microsoft.com/office/drawing/2014/main" id="{61899529-2FF5-6C45-C7B6-DF7AEEE40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038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AutoShape 28">
            <a:extLst>
              <a:ext uri="{FF2B5EF4-FFF2-40B4-BE49-F238E27FC236}">
                <a16:creationId xmlns:a16="http://schemas.microsoft.com/office/drawing/2014/main" id="{0589BE74-7EDB-1F0B-F9BF-22CDE890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4120" name="Line 29">
            <a:extLst>
              <a:ext uri="{FF2B5EF4-FFF2-40B4-BE49-F238E27FC236}">
                <a16:creationId xmlns:a16="http://schemas.microsoft.com/office/drawing/2014/main" id="{4E3D38A9-0C8E-1D60-EAA1-278DEDD04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31">
            <a:extLst>
              <a:ext uri="{FF2B5EF4-FFF2-40B4-BE49-F238E27FC236}">
                <a16:creationId xmlns:a16="http://schemas.microsoft.com/office/drawing/2014/main" id="{8B0D5D47-7709-0D7B-4EF5-4294BEC44FFA}"/>
              </a:ext>
            </a:extLst>
          </p:cNvPr>
          <p:cNvSpPr>
            <a:spLocks/>
          </p:cNvSpPr>
          <p:nvPr/>
        </p:nvSpPr>
        <p:spPr bwMode="auto">
          <a:xfrm>
            <a:off x="4140200" y="2132014"/>
            <a:ext cx="431800" cy="1657350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4" name="スライド番号プレースホルダー 4">
            <a:extLst>
              <a:ext uri="{FF2B5EF4-FFF2-40B4-BE49-F238E27FC236}">
                <a16:creationId xmlns:a16="http://schemas.microsoft.com/office/drawing/2014/main" id="{EC68904D-4D5C-E56C-38BA-1E3A25384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9738" y="6256338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B7C0-40BF-4F03-BEF4-B03B5174F3F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/>
          </a:p>
        </p:txBody>
      </p:sp>
      <p:sp>
        <p:nvSpPr>
          <p:cNvPr id="4125" name="AutoShape 4">
            <a:extLst>
              <a:ext uri="{FF2B5EF4-FFF2-40B4-BE49-F238E27FC236}">
                <a16:creationId xmlns:a16="http://schemas.microsoft.com/office/drawing/2014/main" id="{2A1FA86B-CE5D-DFED-9BB2-7A701D98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  <p:sp>
        <p:nvSpPr>
          <p:cNvPr id="4126" name="AutoShape 6">
            <a:extLst>
              <a:ext uri="{FF2B5EF4-FFF2-40B4-BE49-F238E27FC236}">
                <a16:creationId xmlns:a16="http://schemas.microsoft.com/office/drawing/2014/main" id="{FE31A906-4491-B5D0-CE66-5FAB2EC8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  <p:sp>
        <p:nvSpPr>
          <p:cNvPr id="4113" name="AutoShape 22">
            <a:extLst>
              <a:ext uri="{FF2B5EF4-FFF2-40B4-BE49-F238E27FC236}">
                <a16:creationId xmlns:a16="http://schemas.microsoft.com/office/drawing/2014/main" id="{CCC78693-D3CF-D19B-6BD3-33DF600B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98850"/>
            <a:ext cx="2808284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①資格審査情報検索</a:t>
            </a:r>
          </a:p>
        </p:txBody>
      </p:sp>
      <p:sp>
        <p:nvSpPr>
          <p:cNvPr id="2" name="Line 25">
            <a:extLst>
              <a:ext uri="{FF2B5EF4-FFF2-40B4-BE49-F238E27FC236}">
                <a16:creationId xmlns:a16="http://schemas.microsoft.com/office/drawing/2014/main" id="{2E6E6884-5DCF-BDFF-F9A0-BF9611516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4908699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1DEDF09D-E7CC-8A97-ED25-07E4D6C1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22069"/>
            <a:ext cx="2808282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③利用者登録承認</a:t>
            </a:r>
            <a:r>
              <a:rPr lang="en-US" altLang="ja-JP" sz="1800" dirty="0"/>
              <a:t>(</a:t>
            </a:r>
            <a:r>
              <a:rPr lang="ja-JP" altLang="en-US" sz="1800" dirty="0"/>
              <a:t>メール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4114" name="AutoShape 23">
            <a:extLst>
              <a:ext uri="{FF2B5EF4-FFF2-40B4-BE49-F238E27FC236}">
                <a16:creationId xmlns:a16="http://schemas.microsoft.com/office/drawing/2014/main" id="{D141D628-AA5B-F02D-EA9A-7B4E8302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84649"/>
            <a:ext cx="2808284" cy="688331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②業者情報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　 </a:t>
            </a:r>
            <a:r>
              <a:rPr lang="en-US" altLang="ja-JP" sz="1800" dirty="0"/>
              <a:t>ID</a:t>
            </a:r>
            <a:r>
              <a:rPr lang="ja-JP" altLang="en-US" sz="1800" dirty="0"/>
              <a:t>パスワード登録申請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BBA93779-6FCE-F63F-752F-D655234B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tx2"/>
                </a:solidFill>
              </a:rPr>
              <a:t>②</a:t>
            </a:r>
            <a:endParaRPr lang="en-US" altLang="ja-JP" sz="4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47419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0FF5AA1E-1BB6-FFD8-AC50-0C3B2CA1B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1747" name="スライド番号プレースホルダー 3">
            <a:extLst>
              <a:ext uri="{FF2B5EF4-FFF2-40B4-BE49-F238E27FC236}">
                <a16:creationId xmlns:a16="http://schemas.microsoft.com/office/drawing/2014/main" id="{9B0FEF1B-A819-70F3-D0EF-023C89BD2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623B7-5B9B-41A1-8259-EB74685BB9A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000"/>
          </a:p>
        </p:txBody>
      </p:sp>
      <p:sp>
        <p:nvSpPr>
          <p:cNvPr id="31748" name="AutoShape 100">
            <a:extLst>
              <a:ext uri="{FF2B5EF4-FFF2-40B4-BE49-F238E27FC236}">
                <a16:creationId xmlns:a16="http://schemas.microsoft.com/office/drawing/2014/main" id="{7318C87F-9CAE-44BA-3A8D-942D3829E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5598493"/>
            <a:ext cx="8448675" cy="10801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入力欄全てが必須項目となっております。</a:t>
            </a:r>
            <a:endParaRPr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9D63A1-3548-A130-FB37-502D27B7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D712F90-2B76-0854-8E5C-36E8830DF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DF92B9A3-66FF-A1AC-F514-D76A09A50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29C6F8-BB1B-44D9-A14A-A8534272CD6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000"/>
          </a:p>
        </p:txBody>
      </p:sp>
      <p:sp>
        <p:nvSpPr>
          <p:cNvPr id="33797" name="AutoShape 100">
            <a:extLst>
              <a:ext uri="{FF2B5EF4-FFF2-40B4-BE49-F238E27FC236}">
                <a16:creationId xmlns:a16="http://schemas.microsoft.com/office/drawing/2014/main" id="{C5388D32-B6A2-5967-A71F-FE36FB3A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84" y="1434267"/>
            <a:ext cx="8829675" cy="309021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メールアドレスについては、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代表窓口情報⇒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指名通知書到着通知のみ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登録依頼者連絡先情報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指名通知書到着通知以外すべて</a:t>
            </a:r>
            <a:r>
              <a:rPr lang="ja-JP" altLang="en-US" sz="2400" dirty="0"/>
              <a:t>の通知メールが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　　　　　　　　送信されます。同一でも構いません。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最後にシステムへログインするための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「ユーザー</a:t>
            </a:r>
            <a:r>
              <a:rPr lang="en-US" altLang="ja-JP" sz="2400" dirty="0"/>
              <a:t>ID</a:t>
            </a:r>
            <a:r>
              <a:rPr lang="ja-JP" altLang="en-US" sz="2400" dirty="0"/>
              <a:t>」と「パスワード」を入力します。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531176-28D6-19A8-609B-ABFAC44FF4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0955" y="5358468"/>
            <a:ext cx="850577" cy="42068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CAD240-ACCD-C9D2-6BAF-2D147417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603CA4C0-1842-A1E7-EF6A-3E960B49A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4628411"/>
            <a:ext cx="3384376" cy="528781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AAB5B52-06C7-695C-3E10-9CF32FD98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5843" name="スライド番号プレースホルダー 3">
            <a:extLst>
              <a:ext uri="{FF2B5EF4-FFF2-40B4-BE49-F238E27FC236}">
                <a16:creationId xmlns:a16="http://schemas.microsoft.com/office/drawing/2014/main" id="{E6253B5A-7AD8-0615-5FD9-3AA01365B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D156B-53A5-40C0-9FA7-22DA110F84D7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6E05E75A-8015-837D-34F4-A36D66D4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1988840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登録内容を確認してください。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563C57-7EAB-35B8-60E7-4418400D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E69A348-BD2A-3B34-3524-3BA95AD1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7307D506-CA52-371E-DBF2-58D119213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467DD-8802-4E3A-935A-EF57C8778D5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2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1A8381-E49E-7D61-C926-4AACADD9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683173"/>
            <a:ext cx="3077004" cy="13336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9C837E38-AA24-CD86-29C3-470E0FEE9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1960" y="5391041"/>
            <a:ext cx="785328" cy="348679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B17646F-2AF5-D6FF-650C-F7E6A772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1F83EB-23F6-9C7D-EAF8-8845210F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821C8-ED30-47DB-8172-D92F6988CFEF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507818-D37C-B549-9932-D995C28DC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4" y="1966026"/>
            <a:ext cx="641312" cy="2847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" name="AutoShape 100">
            <a:extLst>
              <a:ext uri="{FF2B5EF4-FFF2-40B4-BE49-F238E27FC236}">
                <a16:creationId xmlns:a16="http://schemas.microsoft.com/office/drawing/2014/main" id="{69C3293A-EB74-2710-1C87-D18848EE5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3861048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最終確認になります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607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FC0344B-17DB-02A6-2727-FD8B3975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pic>
        <p:nvPicPr>
          <p:cNvPr id="7" name="図 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A75A68B-6DB1-9E22-F26D-5B588F98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974912"/>
            <a:ext cx="9144000" cy="4908176"/>
          </a:xfrm>
          <a:prstGeom prst="rect">
            <a:avLst/>
          </a:prstGeom>
        </p:spPr>
      </p:pic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D72B63A9-DF7C-3FA4-90BB-E84042F1A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EF317-ED0B-4B17-9555-1C9EE4B2AEF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F100C4-68BF-BD3C-6943-0AAA52E83E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9623" y="3528772"/>
            <a:ext cx="850577" cy="286408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65827C0-247E-F3F8-2FBC-E45163B1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8" y="581560"/>
            <a:ext cx="3077004" cy="133369"/>
          </a:xfrm>
          <a:prstGeom prst="rect">
            <a:avLst/>
          </a:prstGeom>
        </p:spPr>
      </p:pic>
      <p:sp>
        <p:nvSpPr>
          <p:cNvPr id="9" name="AutoShape 100">
            <a:extLst>
              <a:ext uri="{FF2B5EF4-FFF2-40B4-BE49-F238E27FC236}">
                <a16:creationId xmlns:a16="http://schemas.microsoft.com/office/drawing/2014/main" id="{32BA3B9A-3AF6-6DC7-F337-556E553A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4404330"/>
            <a:ext cx="8448675" cy="161695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登録が完了しました。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ログイン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ID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の入力のため、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印刷して保管することをお勧めします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FA404EAC-FB4D-1B1F-03B3-4E0F8FD3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141"/>
            <a:ext cx="9144000" cy="4797718"/>
          </a:xfrm>
          <a:prstGeom prst="rect">
            <a:avLst/>
          </a:prstGeom>
        </p:spPr>
      </p:pic>
      <p:sp>
        <p:nvSpPr>
          <p:cNvPr id="41987" name="スライド番号プレースホルダー 3">
            <a:extLst>
              <a:ext uri="{FF2B5EF4-FFF2-40B4-BE49-F238E27FC236}">
                <a16:creationId xmlns:a16="http://schemas.microsoft.com/office/drawing/2014/main" id="{6D59B514-9BE1-3F69-B4E8-8B42AA794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46265-4149-4A40-8677-B8384B9ECE9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BBE553F5-7198-5496-31E3-0C6645AB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1" y="4925912"/>
            <a:ext cx="8448675" cy="154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「印刷」ボタンを押下すると、印刷に適した画面が表示されます。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紙への印刷は、ブラウザの印刷機能をお使いください。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パスワードは表示されませんので、必要に応じ記載してください。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B8D9A2-3073-D5BE-84A7-062B4EB3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94" y="1130077"/>
            <a:ext cx="438211" cy="1143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1A998-B519-DB94-E166-9D6A5DCE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スライド番号プレースホルダー 3">
            <a:extLst>
              <a:ext uri="{FF2B5EF4-FFF2-40B4-BE49-F238E27FC236}">
                <a16:creationId xmlns:a16="http://schemas.microsoft.com/office/drawing/2014/main" id="{AE6AD6B5-1B0A-77A4-DF58-44603F433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46265-4149-4A40-8677-B8384B9ECE9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0A6D5E1A-B370-D780-EA83-E8F5FA4A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1" y="4925912"/>
            <a:ext cx="8448675" cy="1546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新潟市で</a:t>
            </a:r>
            <a:r>
              <a:rPr lang="en-US" altLang="ja-JP" sz="2400" dirty="0"/>
              <a:t>ID</a:t>
            </a:r>
            <a:r>
              <a:rPr lang="ja-JP" altLang="en-US" sz="2400" dirty="0"/>
              <a:t>登録申請が許可されると、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このようなメールが送信され、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電子入札システムへログインができるようになります。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08DEC8-4887-6F29-EB0D-C9E41681E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894" y="1130077"/>
            <a:ext cx="438211" cy="114316"/>
          </a:xfrm>
          <a:prstGeom prst="rect">
            <a:avLst/>
          </a:prstGeom>
        </p:spPr>
      </p:pic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25FF0CB-2EDE-FE7A-0A4E-9F6D66CA3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652" y="380980"/>
            <a:ext cx="4772691" cy="44106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16C3EA-E3C2-A782-9763-D09CC44801BB}"/>
              </a:ext>
            </a:extLst>
          </p:cNvPr>
          <p:cNvSpPr/>
          <p:nvPr/>
        </p:nvSpPr>
        <p:spPr bwMode="auto">
          <a:xfrm>
            <a:off x="2267744" y="332656"/>
            <a:ext cx="1512168" cy="36004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740C1B-4863-47AE-C118-59E1A248AEB4}"/>
              </a:ext>
            </a:extLst>
          </p:cNvPr>
          <p:cNvSpPr/>
          <p:nvPr/>
        </p:nvSpPr>
        <p:spPr bwMode="auto">
          <a:xfrm>
            <a:off x="3212233" y="1079321"/>
            <a:ext cx="2517199" cy="1143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F10622-1186-C4C8-29B7-01C2292C5B0E}"/>
              </a:ext>
            </a:extLst>
          </p:cNvPr>
          <p:cNvSpPr/>
          <p:nvPr/>
        </p:nvSpPr>
        <p:spPr bwMode="auto">
          <a:xfrm>
            <a:off x="6545714" y="708343"/>
            <a:ext cx="442126" cy="3180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4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>
            <a:extLst>
              <a:ext uri="{FF2B5EF4-FFF2-40B4-BE49-F238E27FC236}">
                <a16:creationId xmlns:a16="http://schemas.microsoft.com/office/drawing/2014/main" id="{862EFFEB-C98E-981C-C6E0-734417EF4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97420872-CA98-A2A6-D112-2B00849C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2E642DA5-900A-B8F0-EFC2-E72C3F9C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AutoShape 10">
            <a:extLst>
              <a:ext uri="{FF2B5EF4-FFF2-40B4-BE49-F238E27FC236}">
                <a16:creationId xmlns:a16="http://schemas.microsoft.com/office/drawing/2014/main" id="{6DF11C15-3D94-2293-54F5-042AC710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4102" name="AutoShape 11">
            <a:extLst>
              <a:ext uri="{FF2B5EF4-FFF2-40B4-BE49-F238E27FC236}">
                <a16:creationId xmlns:a16="http://schemas.microsoft.com/office/drawing/2014/main" id="{85602DC6-CEBE-BFEB-1A7A-2393516F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4103" name="Line 12">
            <a:extLst>
              <a:ext uri="{FF2B5EF4-FFF2-40B4-BE49-F238E27FC236}">
                <a16:creationId xmlns:a16="http://schemas.microsoft.com/office/drawing/2014/main" id="{AC517156-6516-3323-C1DB-593B26294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D11C0171-3D06-C174-083C-345D94A2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4105" name="Rectangle 14">
            <a:extLst>
              <a:ext uri="{FF2B5EF4-FFF2-40B4-BE49-F238E27FC236}">
                <a16:creationId xmlns:a16="http://schemas.microsoft.com/office/drawing/2014/main" id="{968F13EB-909D-2769-BDBC-07D13B73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4106" name="AutoShape 15">
            <a:extLst>
              <a:ext uri="{FF2B5EF4-FFF2-40B4-BE49-F238E27FC236}">
                <a16:creationId xmlns:a16="http://schemas.microsoft.com/office/drawing/2014/main" id="{ED4B1A51-BE11-08E5-455D-2C8830670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4107" name="Line 16">
            <a:extLst>
              <a:ext uri="{FF2B5EF4-FFF2-40B4-BE49-F238E27FC236}">
                <a16:creationId xmlns:a16="http://schemas.microsoft.com/office/drawing/2014/main" id="{3C594AA0-B4C0-5AEA-FBEF-D4AC34498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7">
            <a:extLst>
              <a:ext uri="{FF2B5EF4-FFF2-40B4-BE49-F238E27FC236}">
                <a16:creationId xmlns:a16="http://schemas.microsoft.com/office/drawing/2014/main" id="{F969C7F9-08E5-72F6-78A0-3FA8DFE8A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Text Box 18">
            <a:extLst>
              <a:ext uri="{FF2B5EF4-FFF2-40B4-BE49-F238E27FC236}">
                <a16:creationId xmlns:a16="http://schemas.microsoft.com/office/drawing/2014/main" id="{9C2EEAF6-868D-3F52-41B9-9A57D993F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4110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06227031-EF31-66BB-9F9D-F2BFF039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4116" name="Line 25">
            <a:extLst>
              <a:ext uri="{FF2B5EF4-FFF2-40B4-BE49-F238E27FC236}">
                <a16:creationId xmlns:a16="http://schemas.microsoft.com/office/drawing/2014/main" id="{A2EA70AC-8884-26E1-C3F9-DBB6493B8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397128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AutoShape 26">
            <a:extLst>
              <a:ext uri="{FF2B5EF4-FFF2-40B4-BE49-F238E27FC236}">
                <a16:creationId xmlns:a16="http://schemas.microsoft.com/office/drawing/2014/main" id="{158631FA-4ECA-C0A4-BEEC-A3172920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4118" name="Line 27">
            <a:extLst>
              <a:ext uri="{FF2B5EF4-FFF2-40B4-BE49-F238E27FC236}">
                <a16:creationId xmlns:a16="http://schemas.microsoft.com/office/drawing/2014/main" id="{8BB42BB1-D305-9235-CCD6-DF15FF295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038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AutoShape 28">
            <a:extLst>
              <a:ext uri="{FF2B5EF4-FFF2-40B4-BE49-F238E27FC236}">
                <a16:creationId xmlns:a16="http://schemas.microsoft.com/office/drawing/2014/main" id="{73DAD3DB-1E1B-A24D-9933-EC78FE14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4120" name="Line 29">
            <a:extLst>
              <a:ext uri="{FF2B5EF4-FFF2-40B4-BE49-F238E27FC236}">
                <a16:creationId xmlns:a16="http://schemas.microsoft.com/office/drawing/2014/main" id="{4383566B-E7CC-4302-7A23-3D5AD1140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31">
            <a:extLst>
              <a:ext uri="{FF2B5EF4-FFF2-40B4-BE49-F238E27FC236}">
                <a16:creationId xmlns:a16="http://schemas.microsoft.com/office/drawing/2014/main" id="{7A31AA9C-29AA-0554-F8CB-69B11FD00A8C}"/>
              </a:ext>
            </a:extLst>
          </p:cNvPr>
          <p:cNvSpPr>
            <a:spLocks/>
          </p:cNvSpPr>
          <p:nvPr/>
        </p:nvSpPr>
        <p:spPr bwMode="auto">
          <a:xfrm>
            <a:off x="4140200" y="2132014"/>
            <a:ext cx="431800" cy="1657350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Rectangle 46">
            <a:extLst>
              <a:ext uri="{FF2B5EF4-FFF2-40B4-BE49-F238E27FC236}">
                <a16:creationId xmlns:a16="http://schemas.microsoft.com/office/drawing/2014/main" id="{0854C506-C493-9A0C-602A-059BEF80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chemeClr val="tx2"/>
                </a:solidFill>
              </a:rPr>
              <a:t>①</a:t>
            </a:r>
          </a:p>
        </p:txBody>
      </p:sp>
      <p:sp>
        <p:nvSpPr>
          <p:cNvPr id="4124" name="スライド番号プレースホルダー 4">
            <a:extLst>
              <a:ext uri="{FF2B5EF4-FFF2-40B4-BE49-F238E27FC236}">
                <a16:creationId xmlns:a16="http://schemas.microsoft.com/office/drawing/2014/main" id="{DBAB7D1C-C152-5BF8-7F87-788220A0A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9738" y="6256338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B7C0-40BF-4F03-BEF4-B03B5174F3F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000"/>
          </a:p>
        </p:txBody>
      </p:sp>
      <p:sp>
        <p:nvSpPr>
          <p:cNvPr id="4125" name="AutoShape 4">
            <a:extLst>
              <a:ext uri="{FF2B5EF4-FFF2-40B4-BE49-F238E27FC236}">
                <a16:creationId xmlns:a16="http://schemas.microsoft.com/office/drawing/2014/main" id="{11B60AB1-0231-9D86-C6E1-85C224C1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  <p:sp>
        <p:nvSpPr>
          <p:cNvPr id="4126" name="AutoShape 6">
            <a:extLst>
              <a:ext uri="{FF2B5EF4-FFF2-40B4-BE49-F238E27FC236}">
                <a16:creationId xmlns:a16="http://schemas.microsoft.com/office/drawing/2014/main" id="{64FCB4D6-1C1B-0D0A-9B5B-D854F7CFA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  <p:sp>
        <p:nvSpPr>
          <p:cNvPr id="4113" name="AutoShape 22">
            <a:extLst>
              <a:ext uri="{FF2B5EF4-FFF2-40B4-BE49-F238E27FC236}">
                <a16:creationId xmlns:a16="http://schemas.microsoft.com/office/drawing/2014/main" id="{94DCD46D-AD22-3A47-6B61-651028C2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98850"/>
            <a:ext cx="2808284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①資格審査情報検索</a:t>
            </a:r>
          </a:p>
        </p:txBody>
      </p:sp>
      <p:sp>
        <p:nvSpPr>
          <p:cNvPr id="2" name="Line 25">
            <a:extLst>
              <a:ext uri="{FF2B5EF4-FFF2-40B4-BE49-F238E27FC236}">
                <a16:creationId xmlns:a16="http://schemas.microsoft.com/office/drawing/2014/main" id="{80A263D6-49A7-A262-DCAF-3BB68E06C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4908699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6D83927A-8CEA-54F7-DB2D-93A4D3EFD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22069"/>
            <a:ext cx="2808282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③利用者登録承認</a:t>
            </a:r>
          </a:p>
        </p:txBody>
      </p:sp>
      <p:sp>
        <p:nvSpPr>
          <p:cNvPr id="4114" name="AutoShape 23">
            <a:extLst>
              <a:ext uri="{FF2B5EF4-FFF2-40B4-BE49-F238E27FC236}">
                <a16:creationId xmlns:a16="http://schemas.microsoft.com/office/drawing/2014/main" id="{074B2AB6-37F5-22AF-FE6D-9C710BDC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84649"/>
            <a:ext cx="2808284" cy="688331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②業者情報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　 </a:t>
            </a:r>
            <a:r>
              <a:rPr lang="en-US" altLang="ja-JP" sz="1800" dirty="0"/>
              <a:t>ID</a:t>
            </a:r>
            <a:r>
              <a:rPr lang="ja-JP" altLang="en-US" sz="1800" dirty="0"/>
              <a:t>パスワード登録申請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B1E25F-F01F-D105-C81B-4942FA00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" y="1319054"/>
            <a:ext cx="9063503" cy="304815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90AD37-CAA4-29AC-0359-BF38D33A35DE}"/>
              </a:ext>
            </a:extLst>
          </p:cNvPr>
          <p:cNvSpPr/>
          <p:nvPr/>
        </p:nvSpPr>
        <p:spPr>
          <a:xfrm>
            <a:off x="358140" y="3934301"/>
            <a:ext cx="413004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▶新潟市電子入札システム（物品）へのログイン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5F3A6A-BA9E-C3CF-3C5F-6F0F24C028A1}"/>
              </a:ext>
            </a:extLst>
          </p:cNvPr>
          <p:cNvSpPr txBox="1"/>
          <p:nvPr/>
        </p:nvSpPr>
        <p:spPr>
          <a:xfrm>
            <a:off x="299328" y="469011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イメージ図</a:t>
            </a:r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6FAD7C8D-6CBB-5A69-31AA-48911329F5CA}"/>
              </a:ext>
            </a:extLst>
          </p:cNvPr>
          <p:cNvSpPr/>
          <p:nvPr/>
        </p:nvSpPr>
        <p:spPr>
          <a:xfrm rot="18777491">
            <a:off x="4312562" y="4276459"/>
            <a:ext cx="185847" cy="2819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C4E467D-619B-CAFB-A365-813D2F8F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0"/>
            <a:ext cx="8602697" cy="6858000"/>
          </a:xfrm>
          <a:prstGeom prst="rect">
            <a:avLst/>
          </a:prstGeom>
        </p:spPr>
      </p:pic>
      <p:sp>
        <p:nvSpPr>
          <p:cNvPr id="13315" name="スライド番号プレースホルダー 3">
            <a:extLst>
              <a:ext uri="{FF2B5EF4-FFF2-40B4-BE49-F238E27FC236}">
                <a16:creationId xmlns:a16="http://schemas.microsoft.com/office/drawing/2014/main" id="{5EACD66F-ED6B-C04C-26B8-27F095F5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FA816-C482-420C-9E2A-BBBEFB78F22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73B06-FC3C-C9F2-30AC-A151945F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3284984"/>
            <a:ext cx="1584176" cy="28803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B4BFCB-CA78-B860-31B9-596BBC45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4081"/>
            <a:ext cx="4464496" cy="193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F6D69B4-6786-899D-1889-075645BDE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0"/>
            <a:ext cx="8602697" cy="6858000"/>
          </a:xfrm>
          <a:prstGeom prst="rect">
            <a:avLst/>
          </a:prstGeom>
        </p:spPr>
      </p:pic>
      <p:sp>
        <p:nvSpPr>
          <p:cNvPr id="15363" name="スライド番号プレースホルダー 3">
            <a:extLst>
              <a:ext uri="{FF2B5EF4-FFF2-40B4-BE49-F238E27FC236}">
                <a16:creationId xmlns:a16="http://schemas.microsoft.com/office/drawing/2014/main" id="{ABF7787B-B964-EECA-0BC0-7EA79FFF9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86AC-9A16-4B41-AD43-D13DFE05FF75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EAC7E-5ED7-5909-9C4C-D1F66F88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980" y="2420888"/>
            <a:ext cx="1656184" cy="28803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FBFF8B4-3B07-807F-5103-0E0CF7ED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4081"/>
            <a:ext cx="4464496" cy="193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0D2AB5B6-B4BB-94DB-0E15-F3ECA9DDF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17411" name="スライド番号プレースホルダー 3">
            <a:extLst>
              <a:ext uri="{FF2B5EF4-FFF2-40B4-BE49-F238E27FC236}">
                <a16:creationId xmlns:a16="http://schemas.microsoft.com/office/drawing/2014/main" id="{A8CDAD0C-C933-39F5-8CB3-B0A4D8062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D84DD-C956-46B3-B29B-B9C3986F7E87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0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5A5E94-693A-43C8-7D2B-2C156521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1802312"/>
            <a:ext cx="683568" cy="216024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2B28FCD-77DC-A6BA-1473-9592A3C0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C578F59-9876-37C9-4B31-F633C9C63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AAB4DB11-65AA-9EF7-815D-DE9B81BE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704" y="3846300"/>
            <a:ext cx="792088" cy="32302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FB088C72-CF4A-87DB-E402-C8D5CFB3B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D6E21-2580-47D9-BC81-A64CBD494F2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0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7973B7-1C08-1D56-11C9-8B37F5E84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CD940-619C-8FCD-1B15-4ED4A542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>
            <a:extLst>
              <a:ext uri="{FF2B5EF4-FFF2-40B4-BE49-F238E27FC236}">
                <a16:creationId xmlns:a16="http://schemas.microsoft.com/office/drawing/2014/main" id="{4599DB59-4814-E05D-0C9A-875C9467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C3788039-D1F9-43CC-DE93-A3DAEE28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D2D36386-BC6C-51FC-CC27-CD52EDA7B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AutoShape 10">
            <a:extLst>
              <a:ext uri="{FF2B5EF4-FFF2-40B4-BE49-F238E27FC236}">
                <a16:creationId xmlns:a16="http://schemas.microsoft.com/office/drawing/2014/main" id="{7BD33221-4075-FE5C-8E9C-01D6A2DC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4102" name="AutoShape 11">
            <a:extLst>
              <a:ext uri="{FF2B5EF4-FFF2-40B4-BE49-F238E27FC236}">
                <a16:creationId xmlns:a16="http://schemas.microsoft.com/office/drawing/2014/main" id="{B20D6708-E02C-5B00-ED2B-57B640E6D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4103" name="Line 12">
            <a:extLst>
              <a:ext uri="{FF2B5EF4-FFF2-40B4-BE49-F238E27FC236}">
                <a16:creationId xmlns:a16="http://schemas.microsoft.com/office/drawing/2014/main" id="{A2D17AA7-9771-1D3F-FE6B-D034A37BA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47854236-FD21-0B13-38D4-4BBBF6F0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4105" name="Rectangle 14">
            <a:extLst>
              <a:ext uri="{FF2B5EF4-FFF2-40B4-BE49-F238E27FC236}">
                <a16:creationId xmlns:a16="http://schemas.microsoft.com/office/drawing/2014/main" id="{B71896A9-A468-B709-CB3B-15B8D183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4106" name="AutoShape 15">
            <a:extLst>
              <a:ext uri="{FF2B5EF4-FFF2-40B4-BE49-F238E27FC236}">
                <a16:creationId xmlns:a16="http://schemas.microsoft.com/office/drawing/2014/main" id="{2848D70B-E3BE-CE1C-287C-A67BC2188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4107" name="Line 16">
            <a:extLst>
              <a:ext uri="{FF2B5EF4-FFF2-40B4-BE49-F238E27FC236}">
                <a16:creationId xmlns:a16="http://schemas.microsoft.com/office/drawing/2014/main" id="{8406EF34-0526-BC4E-4F30-55A72FFD4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7">
            <a:extLst>
              <a:ext uri="{FF2B5EF4-FFF2-40B4-BE49-F238E27FC236}">
                <a16:creationId xmlns:a16="http://schemas.microsoft.com/office/drawing/2014/main" id="{C6DAF192-7690-62FE-C685-AC34C59D9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Text Box 18">
            <a:extLst>
              <a:ext uri="{FF2B5EF4-FFF2-40B4-BE49-F238E27FC236}">
                <a16:creationId xmlns:a16="http://schemas.microsoft.com/office/drawing/2014/main" id="{1A1B04DA-3E7C-CF21-2A8E-7BB29C7A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4110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459DEAC7-2338-E080-CF7B-F8EBC1B4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4116" name="Line 25">
            <a:extLst>
              <a:ext uri="{FF2B5EF4-FFF2-40B4-BE49-F238E27FC236}">
                <a16:creationId xmlns:a16="http://schemas.microsoft.com/office/drawing/2014/main" id="{FD4A3F48-6D71-6233-8554-DD73E812B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397128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AutoShape 26">
            <a:extLst>
              <a:ext uri="{FF2B5EF4-FFF2-40B4-BE49-F238E27FC236}">
                <a16:creationId xmlns:a16="http://schemas.microsoft.com/office/drawing/2014/main" id="{37F22CE5-FA32-E9B8-0179-555199635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4118" name="Line 27">
            <a:extLst>
              <a:ext uri="{FF2B5EF4-FFF2-40B4-BE49-F238E27FC236}">
                <a16:creationId xmlns:a16="http://schemas.microsoft.com/office/drawing/2014/main" id="{AB10BD81-FE82-75E0-EF05-FB304E6FE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038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AutoShape 28">
            <a:extLst>
              <a:ext uri="{FF2B5EF4-FFF2-40B4-BE49-F238E27FC236}">
                <a16:creationId xmlns:a16="http://schemas.microsoft.com/office/drawing/2014/main" id="{4B351875-8FD0-805B-2989-1B6F4E28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4120" name="Line 29">
            <a:extLst>
              <a:ext uri="{FF2B5EF4-FFF2-40B4-BE49-F238E27FC236}">
                <a16:creationId xmlns:a16="http://schemas.microsoft.com/office/drawing/2014/main" id="{57E49DE2-AC58-4110-7240-E2965DA9B7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31">
            <a:extLst>
              <a:ext uri="{FF2B5EF4-FFF2-40B4-BE49-F238E27FC236}">
                <a16:creationId xmlns:a16="http://schemas.microsoft.com/office/drawing/2014/main" id="{63864479-2663-2B4D-7EBC-16B7EB4565C6}"/>
              </a:ext>
            </a:extLst>
          </p:cNvPr>
          <p:cNvSpPr>
            <a:spLocks/>
          </p:cNvSpPr>
          <p:nvPr/>
        </p:nvSpPr>
        <p:spPr bwMode="auto">
          <a:xfrm>
            <a:off x="4140200" y="2132014"/>
            <a:ext cx="431800" cy="1657350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Rectangle 46">
            <a:extLst>
              <a:ext uri="{FF2B5EF4-FFF2-40B4-BE49-F238E27FC236}">
                <a16:creationId xmlns:a16="http://schemas.microsoft.com/office/drawing/2014/main" id="{07626431-86C1-C01A-419E-21BDE3DB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>
                <a:solidFill>
                  <a:schemeClr val="tx2"/>
                </a:solidFill>
              </a:rPr>
              <a:t>①</a:t>
            </a:r>
          </a:p>
        </p:txBody>
      </p:sp>
      <p:sp>
        <p:nvSpPr>
          <p:cNvPr id="4124" name="スライド番号プレースホルダー 4">
            <a:extLst>
              <a:ext uri="{FF2B5EF4-FFF2-40B4-BE49-F238E27FC236}">
                <a16:creationId xmlns:a16="http://schemas.microsoft.com/office/drawing/2014/main" id="{088A1AB1-CDEC-3C01-8CF8-F8C43D0FD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9738" y="6256338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B7C0-40BF-4F03-BEF4-B03B5174F3F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2000"/>
          </a:p>
        </p:txBody>
      </p:sp>
      <p:sp>
        <p:nvSpPr>
          <p:cNvPr id="4125" name="AutoShape 4">
            <a:extLst>
              <a:ext uri="{FF2B5EF4-FFF2-40B4-BE49-F238E27FC236}">
                <a16:creationId xmlns:a16="http://schemas.microsoft.com/office/drawing/2014/main" id="{85245B41-ACD3-F429-9B68-0A6B923D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  <p:sp>
        <p:nvSpPr>
          <p:cNvPr id="4126" name="AutoShape 6">
            <a:extLst>
              <a:ext uri="{FF2B5EF4-FFF2-40B4-BE49-F238E27FC236}">
                <a16:creationId xmlns:a16="http://schemas.microsoft.com/office/drawing/2014/main" id="{569470ED-B9C3-3869-5058-034066AC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  <p:sp>
        <p:nvSpPr>
          <p:cNvPr id="4113" name="AutoShape 22">
            <a:extLst>
              <a:ext uri="{FF2B5EF4-FFF2-40B4-BE49-F238E27FC236}">
                <a16:creationId xmlns:a16="http://schemas.microsoft.com/office/drawing/2014/main" id="{ECC9B4D8-C680-4A0C-ABD3-85954F6A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98850"/>
            <a:ext cx="2808284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①資格審査情報検索</a:t>
            </a:r>
          </a:p>
        </p:txBody>
      </p:sp>
      <p:sp>
        <p:nvSpPr>
          <p:cNvPr id="2" name="Line 25">
            <a:extLst>
              <a:ext uri="{FF2B5EF4-FFF2-40B4-BE49-F238E27FC236}">
                <a16:creationId xmlns:a16="http://schemas.microsoft.com/office/drawing/2014/main" id="{646A0E24-788D-EB06-3905-B46EB0C5F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4908699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3A973C24-DA94-DAF2-FCB3-7C83121C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22069"/>
            <a:ext cx="2808282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③利用者登録承認</a:t>
            </a:r>
          </a:p>
        </p:txBody>
      </p:sp>
      <p:sp>
        <p:nvSpPr>
          <p:cNvPr id="4114" name="AutoShape 23">
            <a:extLst>
              <a:ext uri="{FF2B5EF4-FFF2-40B4-BE49-F238E27FC236}">
                <a16:creationId xmlns:a16="http://schemas.microsoft.com/office/drawing/2014/main" id="{E8679493-78D4-9C34-A21B-93FDE8F0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84649"/>
            <a:ext cx="2808284" cy="688331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②業者情報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　 </a:t>
            </a:r>
            <a:r>
              <a:rPr lang="en-US" altLang="ja-JP" sz="1800" dirty="0"/>
              <a:t>ID</a:t>
            </a:r>
            <a:r>
              <a:rPr lang="ja-JP" altLang="en-US" sz="1800" dirty="0"/>
              <a:t>パスワード登録申請</a:t>
            </a:r>
          </a:p>
        </p:txBody>
      </p:sp>
    </p:spTree>
    <p:extLst>
      <p:ext uri="{BB962C8B-B14F-4D97-AF65-F5344CB8AC3E}">
        <p14:creationId xmlns:p14="http://schemas.microsoft.com/office/powerpoint/2010/main" val="363598434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36EA1B0-48F9-CFB4-7C45-85D0E58C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45625FF4-DC59-DCE8-24C8-A70426D4F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929" y="2442617"/>
            <a:ext cx="3528392" cy="35979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04" name="スライド番号プレースホルダー 3">
            <a:extLst>
              <a:ext uri="{FF2B5EF4-FFF2-40B4-BE49-F238E27FC236}">
                <a16:creationId xmlns:a16="http://schemas.microsoft.com/office/drawing/2014/main" id="{B56941CC-C5DD-DEC8-E595-F8AB6115D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96939-1DF3-4F37-A984-8BFF763C4E0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A741D494-92C3-AE4D-6CAF-BD2B8D79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" y="3854240"/>
            <a:ext cx="8474075" cy="10811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「業者番号」と「商号又は名称」のみ入力してください。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45395F8-30FB-2A27-1720-A73209D77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7" y="711748"/>
            <a:ext cx="3077004" cy="1333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bef13c3-ec84-4360-afc1-346329e5c56e}" enabled="1" method="Privileged" siteId="{f54277c9-dafe-44aa-85a4-73d5c7c5245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画面に合わせる (4:3)</PresentationFormat>
  <Paragraphs>115</Paragraphs>
  <Slides>19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  <vt:variant>
        <vt:lpstr>目的別スライド ショー</vt:lpstr>
      </vt:variant>
      <vt:variant>
        <vt:i4>1</vt:i4>
      </vt:variant>
    </vt:vector>
  </HeadingPairs>
  <TitlesOfParts>
    <vt:vector size="26" baseType="lpstr">
      <vt:lpstr>ＭＳ Ｐゴシック</vt:lpstr>
      <vt:lpstr>ＭＳ Ｐ明朝</vt:lpstr>
      <vt:lpstr>ＭＳ ゴシック</vt:lpstr>
      <vt:lpstr>Arial</vt:lpstr>
      <vt:lpstr>Calibri</vt:lpstr>
      <vt:lpstr>標準デザイン</vt:lpstr>
      <vt:lpstr>３．物品・役務 利用者登録手順  【少額物品・IDパスワード方式】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利用者登録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2026-01-18T08:47:24Z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